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65" r:id="rId3"/>
    <p:sldId id="274" r:id="rId5"/>
    <p:sldId id="551" r:id="rId6"/>
    <p:sldId id="434" r:id="rId7"/>
    <p:sldId id="556" r:id="rId8"/>
    <p:sldId id="557" r:id="rId9"/>
    <p:sldId id="558" r:id="rId10"/>
    <p:sldId id="559" r:id="rId11"/>
    <p:sldId id="560" r:id="rId12"/>
    <p:sldId id="561" r:id="rId13"/>
    <p:sldId id="562" r:id="rId14"/>
    <p:sldId id="476" r:id="rId15"/>
    <p:sldId id="547" r:id="rId16"/>
    <p:sldId id="563" r:id="rId17"/>
    <p:sldId id="550" r:id="rId18"/>
    <p:sldId id="569" r:id="rId19"/>
    <p:sldId id="264" r:id="rId20"/>
  </p:sldIdLst>
  <p:sldSz cx="12192000" cy="6858000"/>
  <p:notesSz cx="6797675" cy="9929495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 G" initials="QG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A71419"/>
    <a:srgbClr val="2ECC71"/>
    <a:srgbClr val="FFC5C5"/>
    <a:srgbClr val="A7E8FF"/>
    <a:srgbClr val="81DEFF"/>
    <a:srgbClr val="791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72870" autoAdjust="0"/>
  </p:normalViewPr>
  <p:slideViewPr>
    <p:cSldViewPr snapToGrid="0" showGuides="1">
      <p:cViewPr varScale="1">
        <p:scale>
          <a:sx n="62" d="100"/>
          <a:sy n="62" d="100"/>
        </p:scale>
        <p:origin x="134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F9D46-55B4-4EAD-ABA0-8D01727218B4}" type="doc">
      <dgm:prSet loTypeId="urn:microsoft.com/office/officeart/2005/8/layout/process1" loCatId="process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6C3FF53D-5774-423C-A7D2-A5403493E8C9}">
      <dgm:prSet phldrT="[文本]"/>
      <dgm:spPr/>
      <dgm:t>
        <a:bodyPr/>
        <a:lstStyle/>
        <a:p>
          <a:r>
            <a:rPr lang="zh-CN" altLang="en-US" dirty="0"/>
            <a:t>打开浏览器输入网址（输入用户名、密码）登陆</a:t>
          </a:r>
        </a:p>
      </dgm:t>
    </dgm:pt>
    <dgm:pt modelId="{62C60A20-5DFC-4A02-B1A7-DF76D2870473}" cxnId="{5D8CD6BD-8D33-4706-99FB-31471CE324BD}" type="parTrans">
      <dgm:prSet/>
      <dgm:spPr/>
      <dgm:t>
        <a:bodyPr/>
        <a:lstStyle/>
        <a:p>
          <a:endParaRPr lang="zh-CN" altLang="en-US"/>
        </a:p>
      </dgm:t>
    </dgm:pt>
    <dgm:pt modelId="{10E72A40-2978-4CE2-B85C-A069206FAEAA}" cxnId="{5D8CD6BD-8D33-4706-99FB-31471CE324BD}" type="sibTrans">
      <dgm:prSet/>
      <dgm:spPr/>
      <dgm:t>
        <a:bodyPr/>
        <a:lstStyle/>
        <a:p>
          <a:endParaRPr lang="zh-CN" altLang="en-US"/>
        </a:p>
      </dgm:t>
    </dgm:pt>
    <dgm:pt modelId="{52B5D88B-286B-4ECD-A85B-E5FC78ADC7FE}">
      <dgm:prSet phldrT="[文本]"/>
      <dgm:spPr/>
      <dgm:t>
        <a:bodyPr/>
        <a:lstStyle/>
        <a:p>
          <a:r>
            <a:rPr lang="zh-CN" altLang="en-US" dirty="0"/>
            <a:t>登录并填报（录入封面、挂载附件、录入报表、运算审核、生成报告、上报）</a:t>
          </a:r>
        </a:p>
      </dgm:t>
    </dgm:pt>
    <dgm:pt modelId="{AFC25EC3-B3BE-4CA2-8718-3B693EDE5938}" cxnId="{45A942BC-3B86-4E66-AAF2-88C76953A48C}" type="parTrans">
      <dgm:prSet/>
      <dgm:spPr/>
      <dgm:t>
        <a:bodyPr/>
        <a:lstStyle/>
        <a:p>
          <a:endParaRPr lang="zh-CN" altLang="en-US"/>
        </a:p>
      </dgm:t>
    </dgm:pt>
    <dgm:pt modelId="{19CDA142-DEDF-4EAA-A281-E482773B0872}" cxnId="{45A942BC-3B86-4E66-AAF2-88C76953A48C}" type="sibTrans">
      <dgm:prSet/>
      <dgm:spPr/>
      <dgm:t>
        <a:bodyPr/>
        <a:lstStyle/>
        <a:p>
          <a:endParaRPr lang="zh-CN" altLang="en-US"/>
        </a:p>
      </dgm:t>
    </dgm:pt>
    <dgm:pt modelId="{910CA9BE-41D3-4568-A19A-5A80E5977D21}">
      <dgm:prSet phldrT="[文本]"/>
      <dgm:spPr/>
      <dgm:t>
        <a:bodyPr/>
        <a:lstStyle/>
        <a:p>
          <a:r>
            <a:rPr lang="zh-CN" altLang="en-US" dirty="0"/>
            <a:t>汇总报告（报送进度掌握、审核下级、填报汇总表、分析下级、生成地区</a:t>
          </a:r>
          <a:r>
            <a:rPr lang="en-US" altLang="zh-CN" dirty="0"/>
            <a:t>/</a:t>
          </a:r>
          <a:r>
            <a:rPr lang="zh-CN" altLang="en-US" dirty="0"/>
            <a:t>部门报告、上报）</a:t>
          </a:r>
        </a:p>
      </dgm:t>
    </dgm:pt>
    <dgm:pt modelId="{285B7B38-85DF-4F9D-9018-4EB21CF415FF}" cxnId="{DB3E4169-8808-472D-9F4C-D44A5BD4B5DC}" type="parTrans">
      <dgm:prSet/>
      <dgm:spPr/>
      <dgm:t>
        <a:bodyPr/>
        <a:lstStyle/>
        <a:p>
          <a:endParaRPr lang="zh-CN" altLang="en-US"/>
        </a:p>
      </dgm:t>
    </dgm:pt>
    <dgm:pt modelId="{67668D9B-247B-44C9-95CC-26BDCE4EF747}" cxnId="{DB3E4169-8808-472D-9F4C-D44A5BD4B5DC}" type="sibTrans">
      <dgm:prSet/>
      <dgm:spPr/>
      <dgm:t>
        <a:bodyPr/>
        <a:lstStyle/>
        <a:p>
          <a:endParaRPr lang="zh-CN" altLang="en-US"/>
        </a:p>
      </dgm:t>
    </dgm:pt>
    <dgm:pt modelId="{1F02F823-BA52-498E-8054-84763B2CBEEB}" type="pres">
      <dgm:prSet presAssocID="{24EF9D46-55B4-4EAD-ABA0-8D01727218B4}" presName="Name0" presStyleCnt="0">
        <dgm:presLayoutVars>
          <dgm:dir/>
          <dgm:resizeHandles val="exact"/>
        </dgm:presLayoutVars>
      </dgm:prSet>
      <dgm:spPr/>
    </dgm:pt>
    <dgm:pt modelId="{C8C6F3D9-DFF1-4A4B-A0B2-4E816DD1F27B}" type="pres">
      <dgm:prSet presAssocID="{6C3FF53D-5774-423C-A7D2-A5403493E8C9}" presName="node" presStyleLbl="node1" presStyleIdx="0" presStyleCnt="3">
        <dgm:presLayoutVars>
          <dgm:bulletEnabled val="1"/>
        </dgm:presLayoutVars>
      </dgm:prSet>
      <dgm:spPr/>
    </dgm:pt>
    <dgm:pt modelId="{7BCE514B-F40F-46F8-B8A0-D99595C25C00}" type="pres">
      <dgm:prSet presAssocID="{10E72A40-2978-4CE2-B85C-A069206FAEAA}" presName="sibTrans" presStyleLbl="sibTrans2D1" presStyleIdx="0" presStyleCnt="2"/>
      <dgm:spPr/>
    </dgm:pt>
    <dgm:pt modelId="{9DF663FD-3AD2-440E-BDDC-6650779C5EF0}" type="pres">
      <dgm:prSet presAssocID="{10E72A40-2978-4CE2-B85C-A069206FAEAA}" presName="connectorText" presStyleLbl="sibTrans2D1" presStyleIdx="0" presStyleCnt="2"/>
      <dgm:spPr/>
    </dgm:pt>
    <dgm:pt modelId="{EF63DCA0-7C1A-4B7E-9C2C-33A9D84BDB46}" type="pres">
      <dgm:prSet presAssocID="{52B5D88B-286B-4ECD-A85B-E5FC78ADC7FE}" presName="node" presStyleLbl="node1" presStyleIdx="1" presStyleCnt="3">
        <dgm:presLayoutVars>
          <dgm:bulletEnabled val="1"/>
        </dgm:presLayoutVars>
      </dgm:prSet>
      <dgm:spPr/>
    </dgm:pt>
    <dgm:pt modelId="{0A68C7B2-C84D-4BA6-B305-13BD5DA440F4}" type="pres">
      <dgm:prSet presAssocID="{19CDA142-DEDF-4EAA-A281-E482773B0872}" presName="sibTrans" presStyleLbl="sibTrans2D1" presStyleIdx="1" presStyleCnt="2"/>
      <dgm:spPr/>
    </dgm:pt>
    <dgm:pt modelId="{B4E39F76-B7C5-4086-950F-550E52C0F104}" type="pres">
      <dgm:prSet presAssocID="{19CDA142-DEDF-4EAA-A281-E482773B0872}" presName="connectorText" presStyleLbl="sibTrans2D1" presStyleIdx="1" presStyleCnt="2"/>
      <dgm:spPr/>
    </dgm:pt>
    <dgm:pt modelId="{AF7A530C-FAF9-4ED4-BE9D-74ED94940A10}" type="pres">
      <dgm:prSet presAssocID="{910CA9BE-41D3-4568-A19A-5A80E5977D21}" presName="node" presStyleLbl="node1" presStyleIdx="2" presStyleCnt="3">
        <dgm:presLayoutVars>
          <dgm:bulletEnabled val="1"/>
        </dgm:presLayoutVars>
      </dgm:prSet>
      <dgm:spPr/>
    </dgm:pt>
  </dgm:ptLst>
  <dgm:cxnLst>
    <dgm:cxn modelId="{43116822-D01F-4C12-8856-83C23E7903E8}" type="presOf" srcId="{19CDA142-DEDF-4EAA-A281-E482773B0872}" destId="{B4E39F76-B7C5-4086-950F-550E52C0F104}" srcOrd="1" destOrd="0" presId="urn:microsoft.com/office/officeart/2005/8/layout/process1"/>
    <dgm:cxn modelId="{D872B22B-64F3-4EE3-A42B-D9DCD836CC39}" type="presOf" srcId="{6C3FF53D-5774-423C-A7D2-A5403493E8C9}" destId="{C8C6F3D9-DFF1-4A4B-A0B2-4E816DD1F27B}" srcOrd="0" destOrd="0" presId="urn:microsoft.com/office/officeart/2005/8/layout/process1"/>
    <dgm:cxn modelId="{DB3E4169-8808-472D-9F4C-D44A5BD4B5DC}" srcId="{24EF9D46-55B4-4EAD-ABA0-8D01727218B4}" destId="{910CA9BE-41D3-4568-A19A-5A80E5977D21}" srcOrd="2" destOrd="0" parTransId="{285B7B38-85DF-4F9D-9018-4EB21CF415FF}" sibTransId="{67668D9B-247B-44C9-95CC-26BDCE4EF747}"/>
    <dgm:cxn modelId="{80D2E385-6F9D-4FF6-BB74-562BF74B3EC7}" type="presOf" srcId="{10E72A40-2978-4CE2-B85C-A069206FAEAA}" destId="{9DF663FD-3AD2-440E-BDDC-6650779C5EF0}" srcOrd="1" destOrd="0" presId="urn:microsoft.com/office/officeart/2005/8/layout/process1"/>
    <dgm:cxn modelId="{EE696B91-4737-4A24-B379-F40B67189871}" type="presOf" srcId="{52B5D88B-286B-4ECD-A85B-E5FC78ADC7FE}" destId="{EF63DCA0-7C1A-4B7E-9C2C-33A9D84BDB46}" srcOrd="0" destOrd="0" presId="urn:microsoft.com/office/officeart/2005/8/layout/process1"/>
    <dgm:cxn modelId="{14BDE199-54EE-4A98-89C7-DD35B16E6ABC}" type="presOf" srcId="{10E72A40-2978-4CE2-B85C-A069206FAEAA}" destId="{7BCE514B-F40F-46F8-B8A0-D99595C25C00}" srcOrd="0" destOrd="0" presId="urn:microsoft.com/office/officeart/2005/8/layout/process1"/>
    <dgm:cxn modelId="{45A942BC-3B86-4E66-AAF2-88C76953A48C}" srcId="{24EF9D46-55B4-4EAD-ABA0-8D01727218B4}" destId="{52B5D88B-286B-4ECD-A85B-E5FC78ADC7FE}" srcOrd="1" destOrd="0" parTransId="{AFC25EC3-B3BE-4CA2-8718-3B693EDE5938}" sibTransId="{19CDA142-DEDF-4EAA-A281-E482773B0872}"/>
    <dgm:cxn modelId="{5D8CD6BD-8D33-4706-99FB-31471CE324BD}" srcId="{24EF9D46-55B4-4EAD-ABA0-8D01727218B4}" destId="{6C3FF53D-5774-423C-A7D2-A5403493E8C9}" srcOrd="0" destOrd="0" parTransId="{62C60A20-5DFC-4A02-B1A7-DF76D2870473}" sibTransId="{10E72A40-2978-4CE2-B85C-A069206FAEAA}"/>
    <dgm:cxn modelId="{50A9BFD4-1623-4F8E-8016-B45C05C7F7BD}" type="presOf" srcId="{24EF9D46-55B4-4EAD-ABA0-8D01727218B4}" destId="{1F02F823-BA52-498E-8054-84763B2CBEEB}" srcOrd="0" destOrd="0" presId="urn:microsoft.com/office/officeart/2005/8/layout/process1"/>
    <dgm:cxn modelId="{B5BF9ADA-36B3-47F0-AC73-8ACE7A4BD340}" type="presOf" srcId="{19CDA142-DEDF-4EAA-A281-E482773B0872}" destId="{0A68C7B2-C84D-4BA6-B305-13BD5DA440F4}" srcOrd="0" destOrd="0" presId="urn:microsoft.com/office/officeart/2005/8/layout/process1"/>
    <dgm:cxn modelId="{43CB84DF-7489-4F3B-829F-A82C123D83FA}" type="presOf" srcId="{910CA9BE-41D3-4568-A19A-5A80E5977D21}" destId="{AF7A530C-FAF9-4ED4-BE9D-74ED94940A10}" srcOrd="0" destOrd="0" presId="urn:microsoft.com/office/officeart/2005/8/layout/process1"/>
    <dgm:cxn modelId="{F6B857D3-1689-44EE-AA89-3E1AF2BB6CBC}" type="presParOf" srcId="{1F02F823-BA52-498E-8054-84763B2CBEEB}" destId="{C8C6F3D9-DFF1-4A4B-A0B2-4E816DD1F27B}" srcOrd="0" destOrd="0" presId="urn:microsoft.com/office/officeart/2005/8/layout/process1"/>
    <dgm:cxn modelId="{C09D49E6-E696-44A0-9EAA-5B88A9FD73C0}" type="presParOf" srcId="{1F02F823-BA52-498E-8054-84763B2CBEEB}" destId="{7BCE514B-F40F-46F8-B8A0-D99595C25C00}" srcOrd="1" destOrd="0" presId="urn:microsoft.com/office/officeart/2005/8/layout/process1"/>
    <dgm:cxn modelId="{C959DE46-811C-49CE-8379-92F5980618F1}" type="presParOf" srcId="{7BCE514B-F40F-46F8-B8A0-D99595C25C00}" destId="{9DF663FD-3AD2-440E-BDDC-6650779C5EF0}" srcOrd="0" destOrd="0" presId="urn:microsoft.com/office/officeart/2005/8/layout/process1"/>
    <dgm:cxn modelId="{37B03651-66E4-449C-B723-E2FAE46B3EAC}" type="presParOf" srcId="{1F02F823-BA52-498E-8054-84763B2CBEEB}" destId="{EF63DCA0-7C1A-4B7E-9C2C-33A9D84BDB46}" srcOrd="2" destOrd="0" presId="urn:microsoft.com/office/officeart/2005/8/layout/process1"/>
    <dgm:cxn modelId="{585D7B18-8EB8-4977-B474-2FD4FB09D202}" type="presParOf" srcId="{1F02F823-BA52-498E-8054-84763B2CBEEB}" destId="{0A68C7B2-C84D-4BA6-B305-13BD5DA440F4}" srcOrd="3" destOrd="0" presId="urn:microsoft.com/office/officeart/2005/8/layout/process1"/>
    <dgm:cxn modelId="{A82C802D-F194-4D5B-A500-98A83C621A59}" type="presParOf" srcId="{0A68C7B2-C84D-4BA6-B305-13BD5DA440F4}" destId="{B4E39F76-B7C5-4086-950F-550E52C0F104}" srcOrd="0" destOrd="0" presId="urn:microsoft.com/office/officeart/2005/8/layout/process1"/>
    <dgm:cxn modelId="{AF30FC42-5503-4618-90D8-B23CB87C0FB4}" type="presParOf" srcId="{1F02F823-BA52-498E-8054-84763B2CBEEB}" destId="{AF7A530C-FAF9-4ED4-BE9D-74ED94940A1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F9D46-55B4-4EAD-ABA0-8D01727218B4}" type="doc">
      <dgm:prSet loTypeId="urn:microsoft.com/office/officeart/2005/8/layout/process1" loCatId="process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6C3FF53D-5774-423C-A7D2-A5403493E8C9}">
      <dgm:prSet phldrT="[文本]"/>
      <dgm:spPr/>
      <dgm:t>
        <a:bodyPr/>
        <a:lstStyle/>
        <a:p>
          <a:r>
            <a:rPr lang="zh-CN" altLang="en-US" dirty="0"/>
            <a:t>打开浏览器输入网址（输入用户名、密码）登陆</a:t>
          </a:r>
        </a:p>
      </dgm:t>
    </dgm:pt>
    <dgm:pt modelId="{62C60A20-5DFC-4A02-B1A7-DF76D2870473}" cxnId="{5D8CD6BD-8D33-4706-99FB-31471CE324BD}" type="parTrans">
      <dgm:prSet/>
      <dgm:spPr/>
      <dgm:t>
        <a:bodyPr/>
        <a:lstStyle/>
        <a:p>
          <a:endParaRPr lang="zh-CN" altLang="en-US"/>
        </a:p>
      </dgm:t>
    </dgm:pt>
    <dgm:pt modelId="{10E72A40-2978-4CE2-B85C-A069206FAEAA}" cxnId="{5D8CD6BD-8D33-4706-99FB-31471CE324BD}" type="sibTrans">
      <dgm:prSet/>
      <dgm:spPr/>
      <dgm:t>
        <a:bodyPr/>
        <a:lstStyle/>
        <a:p>
          <a:endParaRPr lang="zh-CN" altLang="en-US"/>
        </a:p>
      </dgm:t>
    </dgm:pt>
    <dgm:pt modelId="{52B5D88B-286B-4ECD-A85B-E5FC78ADC7FE}">
      <dgm:prSet phldrT="[文本]"/>
      <dgm:spPr/>
      <dgm:t>
        <a:bodyPr/>
        <a:lstStyle/>
        <a:p>
          <a:r>
            <a:rPr lang="zh-CN" altLang="en-US" dirty="0"/>
            <a:t>登录并填报（录入封面、挂载附件、录入报表、运算审核、生成报告、上报）</a:t>
          </a:r>
        </a:p>
      </dgm:t>
    </dgm:pt>
    <dgm:pt modelId="{AFC25EC3-B3BE-4CA2-8718-3B693EDE5938}" cxnId="{45A942BC-3B86-4E66-AAF2-88C76953A48C}" type="parTrans">
      <dgm:prSet/>
      <dgm:spPr/>
      <dgm:t>
        <a:bodyPr/>
        <a:lstStyle/>
        <a:p>
          <a:endParaRPr lang="zh-CN" altLang="en-US"/>
        </a:p>
      </dgm:t>
    </dgm:pt>
    <dgm:pt modelId="{19CDA142-DEDF-4EAA-A281-E482773B0872}" cxnId="{45A942BC-3B86-4E66-AAF2-88C76953A48C}" type="sibTrans">
      <dgm:prSet/>
      <dgm:spPr/>
      <dgm:t>
        <a:bodyPr/>
        <a:lstStyle/>
        <a:p>
          <a:endParaRPr lang="zh-CN" altLang="en-US"/>
        </a:p>
      </dgm:t>
    </dgm:pt>
    <dgm:pt modelId="{910CA9BE-41D3-4568-A19A-5A80E5977D21}">
      <dgm:prSet phldrT="[文本]"/>
      <dgm:spPr/>
      <dgm:t>
        <a:bodyPr/>
        <a:lstStyle/>
        <a:p>
          <a:r>
            <a:rPr lang="zh-CN" altLang="en-US" dirty="0"/>
            <a:t>汇总报告（报送进度掌握、审核下级、填报汇总表、分析下级、生成地区</a:t>
          </a:r>
          <a:r>
            <a:rPr lang="en-US" altLang="zh-CN" dirty="0"/>
            <a:t>/</a:t>
          </a:r>
          <a:r>
            <a:rPr lang="zh-CN" altLang="en-US" dirty="0"/>
            <a:t>部门报告、上报）</a:t>
          </a:r>
        </a:p>
      </dgm:t>
    </dgm:pt>
    <dgm:pt modelId="{285B7B38-85DF-4F9D-9018-4EB21CF415FF}" cxnId="{DB3E4169-8808-472D-9F4C-D44A5BD4B5DC}" type="parTrans">
      <dgm:prSet/>
      <dgm:spPr/>
      <dgm:t>
        <a:bodyPr/>
        <a:lstStyle/>
        <a:p>
          <a:endParaRPr lang="zh-CN" altLang="en-US"/>
        </a:p>
      </dgm:t>
    </dgm:pt>
    <dgm:pt modelId="{67668D9B-247B-44C9-95CC-26BDCE4EF747}" cxnId="{DB3E4169-8808-472D-9F4C-D44A5BD4B5DC}" type="sibTrans">
      <dgm:prSet/>
      <dgm:spPr/>
      <dgm:t>
        <a:bodyPr/>
        <a:lstStyle/>
        <a:p>
          <a:endParaRPr lang="zh-CN" altLang="en-US"/>
        </a:p>
      </dgm:t>
    </dgm:pt>
    <dgm:pt modelId="{1F02F823-BA52-498E-8054-84763B2CBEEB}" type="pres">
      <dgm:prSet presAssocID="{24EF9D46-55B4-4EAD-ABA0-8D01727218B4}" presName="Name0" presStyleCnt="0">
        <dgm:presLayoutVars>
          <dgm:dir/>
          <dgm:resizeHandles val="exact"/>
        </dgm:presLayoutVars>
      </dgm:prSet>
      <dgm:spPr/>
    </dgm:pt>
    <dgm:pt modelId="{C8C6F3D9-DFF1-4A4B-A0B2-4E816DD1F27B}" type="pres">
      <dgm:prSet presAssocID="{6C3FF53D-5774-423C-A7D2-A5403493E8C9}" presName="node" presStyleLbl="node1" presStyleIdx="0" presStyleCnt="3">
        <dgm:presLayoutVars>
          <dgm:bulletEnabled val="1"/>
        </dgm:presLayoutVars>
      </dgm:prSet>
      <dgm:spPr/>
    </dgm:pt>
    <dgm:pt modelId="{7BCE514B-F40F-46F8-B8A0-D99595C25C00}" type="pres">
      <dgm:prSet presAssocID="{10E72A40-2978-4CE2-B85C-A069206FAEAA}" presName="sibTrans" presStyleLbl="sibTrans2D1" presStyleIdx="0" presStyleCnt="2"/>
      <dgm:spPr/>
    </dgm:pt>
    <dgm:pt modelId="{9DF663FD-3AD2-440E-BDDC-6650779C5EF0}" type="pres">
      <dgm:prSet presAssocID="{10E72A40-2978-4CE2-B85C-A069206FAEAA}" presName="connectorText" presStyleLbl="sibTrans2D1" presStyleIdx="0" presStyleCnt="2"/>
      <dgm:spPr/>
    </dgm:pt>
    <dgm:pt modelId="{EF63DCA0-7C1A-4B7E-9C2C-33A9D84BDB46}" type="pres">
      <dgm:prSet presAssocID="{52B5D88B-286B-4ECD-A85B-E5FC78ADC7FE}" presName="node" presStyleLbl="node1" presStyleIdx="1" presStyleCnt="3">
        <dgm:presLayoutVars>
          <dgm:bulletEnabled val="1"/>
        </dgm:presLayoutVars>
      </dgm:prSet>
      <dgm:spPr/>
    </dgm:pt>
    <dgm:pt modelId="{0A68C7B2-C84D-4BA6-B305-13BD5DA440F4}" type="pres">
      <dgm:prSet presAssocID="{19CDA142-DEDF-4EAA-A281-E482773B0872}" presName="sibTrans" presStyleLbl="sibTrans2D1" presStyleIdx="1" presStyleCnt="2"/>
      <dgm:spPr/>
    </dgm:pt>
    <dgm:pt modelId="{B4E39F76-B7C5-4086-950F-550E52C0F104}" type="pres">
      <dgm:prSet presAssocID="{19CDA142-DEDF-4EAA-A281-E482773B0872}" presName="connectorText" presStyleLbl="sibTrans2D1" presStyleIdx="1" presStyleCnt="2"/>
      <dgm:spPr/>
    </dgm:pt>
    <dgm:pt modelId="{AF7A530C-FAF9-4ED4-BE9D-74ED94940A10}" type="pres">
      <dgm:prSet presAssocID="{910CA9BE-41D3-4568-A19A-5A80E5977D21}" presName="node" presStyleLbl="node1" presStyleIdx="2" presStyleCnt="3">
        <dgm:presLayoutVars>
          <dgm:bulletEnabled val="1"/>
        </dgm:presLayoutVars>
      </dgm:prSet>
      <dgm:spPr/>
    </dgm:pt>
  </dgm:ptLst>
  <dgm:cxnLst>
    <dgm:cxn modelId="{43116822-D01F-4C12-8856-83C23E7903E8}" type="presOf" srcId="{19CDA142-DEDF-4EAA-A281-E482773B0872}" destId="{B4E39F76-B7C5-4086-950F-550E52C0F104}" srcOrd="1" destOrd="0" presId="urn:microsoft.com/office/officeart/2005/8/layout/process1"/>
    <dgm:cxn modelId="{D872B22B-64F3-4EE3-A42B-D9DCD836CC39}" type="presOf" srcId="{6C3FF53D-5774-423C-A7D2-A5403493E8C9}" destId="{C8C6F3D9-DFF1-4A4B-A0B2-4E816DD1F27B}" srcOrd="0" destOrd="0" presId="urn:microsoft.com/office/officeart/2005/8/layout/process1"/>
    <dgm:cxn modelId="{DB3E4169-8808-472D-9F4C-D44A5BD4B5DC}" srcId="{24EF9D46-55B4-4EAD-ABA0-8D01727218B4}" destId="{910CA9BE-41D3-4568-A19A-5A80E5977D21}" srcOrd="2" destOrd="0" parTransId="{285B7B38-85DF-4F9D-9018-4EB21CF415FF}" sibTransId="{67668D9B-247B-44C9-95CC-26BDCE4EF747}"/>
    <dgm:cxn modelId="{80D2E385-6F9D-4FF6-BB74-562BF74B3EC7}" type="presOf" srcId="{10E72A40-2978-4CE2-B85C-A069206FAEAA}" destId="{9DF663FD-3AD2-440E-BDDC-6650779C5EF0}" srcOrd="1" destOrd="0" presId="urn:microsoft.com/office/officeart/2005/8/layout/process1"/>
    <dgm:cxn modelId="{EE696B91-4737-4A24-B379-F40B67189871}" type="presOf" srcId="{52B5D88B-286B-4ECD-A85B-E5FC78ADC7FE}" destId="{EF63DCA0-7C1A-4B7E-9C2C-33A9D84BDB46}" srcOrd="0" destOrd="0" presId="urn:microsoft.com/office/officeart/2005/8/layout/process1"/>
    <dgm:cxn modelId="{14BDE199-54EE-4A98-89C7-DD35B16E6ABC}" type="presOf" srcId="{10E72A40-2978-4CE2-B85C-A069206FAEAA}" destId="{7BCE514B-F40F-46F8-B8A0-D99595C25C00}" srcOrd="0" destOrd="0" presId="urn:microsoft.com/office/officeart/2005/8/layout/process1"/>
    <dgm:cxn modelId="{45A942BC-3B86-4E66-AAF2-88C76953A48C}" srcId="{24EF9D46-55B4-4EAD-ABA0-8D01727218B4}" destId="{52B5D88B-286B-4ECD-A85B-E5FC78ADC7FE}" srcOrd="1" destOrd="0" parTransId="{AFC25EC3-B3BE-4CA2-8718-3B693EDE5938}" sibTransId="{19CDA142-DEDF-4EAA-A281-E482773B0872}"/>
    <dgm:cxn modelId="{5D8CD6BD-8D33-4706-99FB-31471CE324BD}" srcId="{24EF9D46-55B4-4EAD-ABA0-8D01727218B4}" destId="{6C3FF53D-5774-423C-A7D2-A5403493E8C9}" srcOrd="0" destOrd="0" parTransId="{62C60A20-5DFC-4A02-B1A7-DF76D2870473}" sibTransId="{10E72A40-2978-4CE2-B85C-A069206FAEAA}"/>
    <dgm:cxn modelId="{50A9BFD4-1623-4F8E-8016-B45C05C7F7BD}" type="presOf" srcId="{24EF9D46-55B4-4EAD-ABA0-8D01727218B4}" destId="{1F02F823-BA52-498E-8054-84763B2CBEEB}" srcOrd="0" destOrd="0" presId="urn:microsoft.com/office/officeart/2005/8/layout/process1"/>
    <dgm:cxn modelId="{B5BF9ADA-36B3-47F0-AC73-8ACE7A4BD340}" type="presOf" srcId="{19CDA142-DEDF-4EAA-A281-E482773B0872}" destId="{0A68C7B2-C84D-4BA6-B305-13BD5DA440F4}" srcOrd="0" destOrd="0" presId="urn:microsoft.com/office/officeart/2005/8/layout/process1"/>
    <dgm:cxn modelId="{43CB84DF-7489-4F3B-829F-A82C123D83FA}" type="presOf" srcId="{910CA9BE-41D3-4568-A19A-5A80E5977D21}" destId="{AF7A530C-FAF9-4ED4-BE9D-74ED94940A10}" srcOrd="0" destOrd="0" presId="urn:microsoft.com/office/officeart/2005/8/layout/process1"/>
    <dgm:cxn modelId="{F6B857D3-1689-44EE-AA89-3E1AF2BB6CBC}" type="presParOf" srcId="{1F02F823-BA52-498E-8054-84763B2CBEEB}" destId="{C8C6F3D9-DFF1-4A4B-A0B2-4E816DD1F27B}" srcOrd="0" destOrd="0" presId="urn:microsoft.com/office/officeart/2005/8/layout/process1"/>
    <dgm:cxn modelId="{C09D49E6-E696-44A0-9EAA-5B88A9FD73C0}" type="presParOf" srcId="{1F02F823-BA52-498E-8054-84763B2CBEEB}" destId="{7BCE514B-F40F-46F8-B8A0-D99595C25C00}" srcOrd="1" destOrd="0" presId="urn:microsoft.com/office/officeart/2005/8/layout/process1"/>
    <dgm:cxn modelId="{C959DE46-811C-49CE-8379-92F5980618F1}" type="presParOf" srcId="{7BCE514B-F40F-46F8-B8A0-D99595C25C00}" destId="{9DF663FD-3AD2-440E-BDDC-6650779C5EF0}" srcOrd="0" destOrd="0" presId="urn:microsoft.com/office/officeart/2005/8/layout/process1"/>
    <dgm:cxn modelId="{37B03651-66E4-449C-B723-E2FAE46B3EAC}" type="presParOf" srcId="{1F02F823-BA52-498E-8054-84763B2CBEEB}" destId="{EF63DCA0-7C1A-4B7E-9C2C-33A9D84BDB46}" srcOrd="2" destOrd="0" presId="urn:microsoft.com/office/officeart/2005/8/layout/process1"/>
    <dgm:cxn modelId="{585D7B18-8EB8-4977-B474-2FD4FB09D202}" type="presParOf" srcId="{1F02F823-BA52-498E-8054-84763B2CBEEB}" destId="{0A68C7B2-C84D-4BA6-B305-13BD5DA440F4}" srcOrd="3" destOrd="0" presId="urn:microsoft.com/office/officeart/2005/8/layout/process1"/>
    <dgm:cxn modelId="{A82C802D-F194-4D5B-A500-98A83C621A59}" type="presParOf" srcId="{0A68C7B2-C84D-4BA6-B305-13BD5DA440F4}" destId="{B4E39F76-B7C5-4086-950F-550E52C0F104}" srcOrd="0" destOrd="0" presId="urn:microsoft.com/office/officeart/2005/8/layout/process1"/>
    <dgm:cxn modelId="{AF30FC42-5503-4618-90D8-B23CB87C0FB4}" type="presParOf" srcId="{1F02F823-BA52-498E-8054-84763B2CBEEB}" destId="{AF7A530C-FAF9-4ED4-BE9D-74ED94940A1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6F3D9-DFF1-4A4B-A0B2-4E816DD1F27B}">
      <dsp:nvSpPr>
        <dsp:cNvPr id="0" name=""/>
        <dsp:cNvSpPr/>
      </dsp:nvSpPr>
      <dsp:spPr>
        <a:xfrm>
          <a:off x="7143" y="125421"/>
          <a:ext cx="2135187" cy="140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打开浏览器输入网址（输入用户名、密码）登陆</a:t>
          </a:r>
        </a:p>
      </dsp:txBody>
      <dsp:txXfrm>
        <a:off x="48183" y="166461"/>
        <a:ext cx="2053107" cy="1319136"/>
      </dsp:txXfrm>
    </dsp:sp>
    <dsp:sp modelId="{7BCE514B-F40F-46F8-B8A0-D99595C25C00}">
      <dsp:nvSpPr>
        <dsp:cNvPr id="0" name=""/>
        <dsp:cNvSpPr/>
      </dsp:nvSpPr>
      <dsp:spPr>
        <a:xfrm>
          <a:off x="2355850" y="56126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2355850" y="667171"/>
        <a:ext cx="316861" cy="317716"/>
      </dsp:txXfrm>
    </dsp:sp>
    <dsp:sp modelId="{EF63DCA0-7C1A-4B7E-9C2C-33A9D84BDB46}">
      <dsp:nvSpPr>
        <dsp:cNvPr id="0" name=""/>
        <dsp:cNvSpPr/>
      </dsp:nvSpPr>
      <dsp:spPr>
        <a:xfrm>
          <a:off x="2996406" y="125421"/>
          <a:ext cx="2135187" cy="140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登录并填报（录入封面、挂载附件、录入报表、运算审核、生成报告、上报）</a:t>
          </a:r>
        </a:p>
      </dsp:txBody>
      <dsp:txXfrm>
        <a:off x="3037446" y="166461"/>
        <a:ext cx="2053107" cy="1319136"/>
      </dsp:txXfrm>
    </dsp:sp>
    <dsp:sp modelId="{0A68C7B2-C84D-4BA6-B305-13BD5DA440F4}">
      <dsp:nvSpPr>
        <dsp:cNvPr id="0" name=""/>
        <dsp:cNvSpPr/>
      </dsp:nvSpPr>
      <dsp:spPr>
        <a:xfrm>
          <a:off x="5345112" y="56126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200" kern="1200"/>
        </a:p>
      </dsp:txBody>
      <dsp:txXfrm>
        <a:off x="5345112" y="667171"/>
        <a:ext cx="316861" cy="317716"/>
      </dsp:txXfrm>
    </dsp:sp>
    <dsp:sp modelId="{AF7A530C-FAF9-4ED4-BE9D-74ED94940A10}">
      <dsp:nvSpPr>
        <dsp:cNvPr id="0" name=""/>
        <dsp:cNvSpPr/>
      </dsp:nvSpPr>
      <dsp:spPr>
        <a:xfrm>
          <a:off x="5985668" y="125421"/>
          <a:ext cx="2135187" cy="1401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500" kern="1200" dirty="0"/>
            <a:t>汇总报告（报送进度掌握、审核下级、填报汇总表、分析下级、生成地区</a:t>
          </a:r>
          <a:r>
            <a:rPr lang="en-US" altLang="zh-CN" sz="1500" kern="1200" dirty="0"/>
            <a:t>/</a:t>
          </a:r>
          <a:r>
            <a:rPr lang="zh-CN" altLang="en-US" sz="1500" kern="1200" dirty="0"/>
            <a:t>部门报告、上报）</a:t>
          </a:r>
        </a:p>
      </dsp:txBody>
      <dsp:txXfrm>
        <a:off x="6026708" y="166461"/>
        <a:ext cx="2053107" cy="1319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6F3D9-DFF1-4A4B-A0B2-4E816DD1F27B}">
      <dsp:nvSpPr>
        <dsp:cNvPr id="0" name=""/>
        <dsp:cNvSpPr/>
      </dsp:nvSpPr>
      <dsp:spPr>
        <a:xfrm>
          <a:off x="7143" y="0"/>
          <a:ext cx="2135187" cy="1252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打开浏览器输入网址（输入用户名、密码）登陆</a:t>
          </a:r>
        </a:p>
      </dsp:txBody>
      <dsp:txXfrm>
        <a:off x="43830" y="36687"/>
        <a:ext cx="2061813" cy="1179224"/>
      </dsp:txXfrm>
    </dsp:sp>
    <dsp:sp modelId="{7BCE514B-F40F-46F8-B8A0-D99595C25C00}">
      <dsp:nvSpPr>
        <dsp:cNvPr id="0" name=""/>
        <dsp:cNvSpPr/>
      </dsp:nvSpPr>
      <dsp:spPr>
        <a:xfrm>
          <a:off x="2355850" y="36153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2355850" y="467440"/>
        <a:ext cx="316861" cy="317716"/>
      </dsp:txXfrm>
    </dsp:sp>
    <dsp:sp modelId="{EF63DCA0-7C1A-4B7E-9C2C-33A9D84BDB46}">
      <dsp:nvSpPr>
        <dsp:cNvPr id="0" name=""/>
        <dsp:cNvSpPr/>
      </dsp:nvSpPr>
      <dsp:spPr>
        <a:xfrm>
          <a:off x="2996406" y="0"/>
          <a:ext cx="2135187" cy="1252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登录并填报（录入封面、挂载附件、录入报表、运算审核、生成报告、上报）</a:t>
          </a:r>
        </a:p>
      </dsp:txBody>
      <dsp:txXfrm>
        <a:off x="3033093" y="36687"/>
        <a:ext cx="2061813" cy="1179224"/>
      </dsp:txXfrm>
    </dsp:sp>
    <dsp:sp modelId="{0A68C7B2-C84D-4BA6-B305-13BD5DA440F4}">
      <dsp:nvSpPr>
        <dsp:cNvPr id="0" name=""/>
        <dsp:cNvSpPr/>
      </dsp:nvSpPr>
      <dsp:spPr>
        <a:xfrm>
          <a:off x="5345112" y="361535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100" kern="1200"/>
        </a:p>
      </dsp:txBody>
      <dsp:txXfrm>
        <a:off x="5345112" y="467440"/>
        <a:ext cx="316861" cy="317716"/>
      </dsp:txXfrm>
    </dsp:sp>
    <dsp:sp modelId="{AF7A530C-FAF9-4ED4-BE9D-74ED94940A10}">
      <dsp:nvSpPr>
        <dsp:cNvPr id="0" name=""/>
        <dsp:cNvSpPr/>
      </dsp:nvSpPr>
      <dsp:spPr>
        <a:xfrm>
          <a:off x="5985668" y="0"/>
          <a:ext cx="2135187" cy="1252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汇总报告（报送进度掌握、审核下级、填报汇总表、分析下级、生成地区</a:t>
          </a:r>
          <a:r>
            <a:rPr lang="en-US" altLang="zh-CN" sz="1300" kern="1200" dirty="0"/>
            <a:t>/</a:t>
          </a:r>
          <a:r>
            <a:rPr lang="zh-CN" altLang="en-US" sz="1300" kern="1200" dirty="0"/>
            <a:t>部门报告、上报）</a:t>
          </a:r>
        </a:p>
      </dsp:txBody>
      <dsp:txXfrm>
        <a:off x="6022355" y="36687"/>
        <a:ext cx="2061813" cy="117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297"/>
            <a:ext cx="2945659" cy="4981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1297"/>
            <a:ext cx="2945659" cy="4981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05E24-10D0-42E5-B802-A8AA00111D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489BF-512D-45AE-AAB2-C7E364C3888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70690"/>
            <a:ext cx="12192000" cy="2916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1848683" y="2710013"/>
            <a:ext cx="849463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>
              <a:buNone/>
              <a:defRPr lang="zh-CN" altLang="en-US" sz="4400" b="1" spc="100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11"/>
          <p:cNvSpPr>
            <a:spLocks noGrp="1"/>
          </p:cNvSpPr>
          <p:nvPr>
            <p:ph sz="quarter" idx="11" hasCustomPrompt="1"/>
          </p:nvPr>
        </p:nvSpPr>
        <p:spPr>
          <a:xfrm>
            <a:off x="4336544" y="3767547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>
              <a:buNone/>
              <a:defRPr lang="zh-CN" altLang="en-US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单击此处编辑母版辅标题样式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2617787" y="5518150"/>
            <a:ext cx="2343095" cy="50482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单击此处编辑汇报人</a:t>
            </a:r>
            <a:endParaRPr lang="zh-CN" altLang="en-US" dirty="0"/>
          </a:p>
        </p:txBody>
      </p:sp>
      <p:sp>
        <p:nvSpPr>
          <p:cNvPr id="10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7230780" y="5518150"/>
            <a:ext cx="2880172" cy="5048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zh-CN" altLang="en-US" dirty="0"/>
              <a:t>单击此处编辑汇报日期</a:t>
            </a:r>
            <a:endParaRPr lang="zh-CN" altLang="en-US" dirty="0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94194" y="2039112"/>
            <a:ext cx="1353047" cy="529917"/>
          </a:xfrm>
          <a:custGeom>
            <a:avLst/>
            <a:gdLst>
              <a:gd name="T0" fmla="*/ 208 w 1093"/>
              <a:gd name="T1" fmla="*/ 46 h 427"/>
              <a:gd name="T2" fmla="*/ 309 w 1093"/>
              <a:gd name="T3" fmla="*/ 106 h 427"/>
              <a:gd name="T4" fmla="*/ 231 w 1093"/>
              <a:gd name="T5" fmla="*/ 192 h 427"/>
              <a:gd name="T6" fmla="*/ 119 w 1093"/>
              <a:gd name="T7" fmla="*/ 316 h 427"/>
              <a:gd name="T8" fmla="*/ 44 w 1093"/>
              <a:gd name="T9" fmla="*/ 405 h 427"/>
              <a:gd name="T10" fmla="*/ 0 w 1093"/>
              <a:gd name="T11" fmla="*/ 374 h 427"/>
              <a:gd name="T12" fmla="*/ 102 w 1093"/>
              <a:gd name="T13" fmla="*/ 250 h 427"/>
              <a:gd name="T14" fmla="*/ 93 w 1093"/>
              <a:gd name="T15" fmla="*/ 187 h 427"/>
              <a:gd name="T16" fmla="*/ 63 w 1093"/>
              <a:gd name="T17" fmla="*/ 112 h 427"/>
              <a:gd name="T18" fmla="*/ 144 w 1093"/>
              <a:gd name="T19" fmla="*/ 0 h 427"/>
              <a:gd name="T20" fmla="*/ 521 w 1093"/>
              <a:gd name="T21" fmla="*/ 102 h 427"/>
              <a:gd name="T22" fmla="*/ 563 w 1093"/>
              <a:gd name="T23" fmla="*/ 40 h 427"/>
              <a:gd name="T24" fmla="*/ 652 w 1093"/>
              <a:gd name="T25" fmla="*/ 106 h 427"/>
              <a:gd name="T26" fmla="*/ 592 w 1093"/>
              <a:gd name="T27" fmla="*/ 196 h 427"/>
              <a:gd name="T28" fmla="*/ 515 w 1093"/>
              <a:gd name="T29" fmla="*/ 317 h 427"/>
              <a:gd name="T30" fmla="*/ 458 w 1093"/>
              <a:gd name="T31" fmla="*/ 298 h 427"/>
              <a:gd name="T32" fmla="*/ 457 w 1093"/>
              <a:gd name="T33" fmla="*/ 180 h 427"/>
              <a:gd name="T34" fmla="*/ 405 w 1093"/>
              <a:gd name="T35" fmla="*/ 150 h 427"/>
              <a:gd name="T36" fmla="*/ 489 w 1093"/>
              <a:gd name="T37" fmla="*/ 49 h 427"/>
              <a:gd name="T38" fmla="*/ 499 w 1093"/>
              <a:gd name="T39" fmla="*/ 194 h 427"/>
              <a:gd name="T40" fmla="*/ 515 w 1093"/>
              <a:gd name="T41" fmla="*/ 192 h 427"/>
              <a:gd name="T42" fmla="*/ 553 w 1093"/>
              <a:gd name="T43" fmla="*/ 135 h 427"/>
              <a:gd name="T44" fmla="*/ 499 w 1093"/>
              <a:gd name="T45" fmla="*/ 264 h 427"/>
              <a:gd name="T46" fmla="*/ 555 w 1093"/>
              <a:gd name="T47" fmla="*/ 219 h 427"/>
              <a:gd name="T48" fmla="*/ 1038 w 1093"/>
              <a:gd name="T49" fmla="*/ 103 h 427"/>
              <a:gd name="T50" fmla="*/ 1055 w 1093"/>
              <a:gd name="T51" fmla="*/ 184 h 427"/>
              <a:gd name="T52" fmla="*/ 1089 w 1093"/>
              <a:gd name="T53" fmla="*/ 226 h 427"/>
              <a:gd name="T54" fmla="*/ 1048 w 1093"/>
              <a:gd name="T55" fmla="*/ 261 h 427"/>
              <a:gd name="T56" fmla="*/ 1030 w 1093"/>
              <a:gd name="T57" fmla="*/ 266 h 427"/>
              <a:gd name="T58" fmla="*/ 972 w 1093"/>
              <a:gd name="T59" fmla="*/ 258 h 427"/>
              <a:gd name="T60" fmla="*/ 998 w 1093"/>
              <a:gd name="T61" fmla="*/ 174 h 427"/>
              <a:gd name="T62" fmla="*/ 1031 w 1093"/>
              <a:gd name="T63" fmla="*/ 138 h 427"/>
              <a:gd name="T64" fmla="*/ 824 w 1093"/>
              <a:gd name="T65" fmla="*/ 134 h 427"/>
              <a:gd name="T66" fmla="*/ 836 w 1093"/>
              <a:gd name="T67" fmla="*/ 228 h 427"/>
              <a:gd name="T68" fmla="*/ 766 w 1093"/>
              <a:gd name="T69" fmla="*/ 309 h 427"/>
              <a:gd name="T70" fmla="*/ 820 w 1093"/>
              <a:gd name="T71" fmla="*/ 224 h 427"/>
              <a:gd name="T72" fmla="*/ 772 w 1093"/>
              <a:gd name="T73" fmla="*/ 212 h 427"/>
              <a:gd name="T74" fmla="*/ 807 w 1093"/>
              <a:gd name="T75" fmla="*/ 114 h 427"/>
              <a:gd name="T76" fmla="*/ 927 w 1093"/>
              <a:gd name="T77" fmla="*/ 234 h 427"/>
              <a:gd name="T78" fmla="*/ 925 w 1093"/>
              <a:gd name="T79" fmla="*/ 304 h 427"/>
              <a:gd name="T80" fmla="*/ 888 w 1093"/>
              <a:gd name="T81" fmla="*/ 229 h 427"/>
              <a:gd name="T82" fmla="*/ 719 w 1093"/>
              <a:gd name="T83" fmla="*/ 168 h 427"/>
              <a:gd name="T84" fmla="*/ 726 w 1093"/>
              <a:gd name="T85" fmla="*/ 211 h 427"/>
              <a:gd name="T86" fmla="*/ 736 w 1093"/>
              <a:gd name="T87" fmla="*/ 297 h 427"/>
              <a:gd name="T88" fmla="*/ 663 w 1093"/>
              <a:gd name="T89" fmla="*/ 309 h 427"/>
              <a:gd name="T90" fmla="*/ 677 w 1093"/>
              <a:gd name="T91" fmla="*/ 234 h 427"/>
              <a:gd name="T92" fmla="*/ 674 w 1093"/>
              <a:gd name="T93" fmla="*/ 181 h 427"/>
              <a:gd name="T94" fmla="*/ 708 w 1093"/>
              <a:gd name="T95" fmla="*/ 221 h 427"/>
              <a:gd name="T96" fmla="*/ 719 w 1093"/>
              <a:gd name="T97" fmla="*/ 220 h 427"/>
              <a:gd name="T98" fmla="*/ 322 w 1093"/>
              <a:gd name="T99" fmla="*/ 270 h 427"/>
              <a:gd name="T100" fmla="*/ 386 w 1093"/>
              <a:gd name="T101" fmla="*/ 349 h 427"/>
              <a:gd name="T102" fmla="*/ 266 w 1093"/>
              <a:gd name="T103" fmla="*/ 293 h 427"/>
              <a:gd name="T104" fmla="*/ 253 w 1093"/>
              <a:gd name="T105" fmla="*/ 264 h 427"/>
              <a:gd name="T106" fmla="*/ 839 w 1093"/>
              <a:gd name="T107" fmla="*/ 296 h 427"/>
              <a:gd name="T108" fmla="*/ 508 w 1093"/>
              <a:gd name="T109" fmla="*/ 320 h 427"/>
              <a:gd name="T110" fmla="*/ 601 w 1093"/>
              <a:gd name="T111" fmla="*/ 323 h 427"/>
              <a:gd name="T112" fmla="*/ 592 w 1093"/>
              <a:gd name="T113" fmla="*/ 352 h 427"/>
              <a:gd name="T114" fmla="*/ 534 w 1093"/>
              <a:gd name="T115" fmla="*/ 34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3" h="427">
                <a:moveTo>
                  <a:pt x="144" y="0"/>
                </a:moveTo>
                <a:cubicBezTo>
                  <a:pt x="153" y="0"/>
                  <a:pt x="162" y="0"/>
                  <a:pt x="170" y="0"/>
                </a:cubicBezTo>
                <a:cubicBezTo>
                  <a:pt x="185" y="13"/>
                  <a:pt x="199" y="27"/>
                  <a:pt x="208" y="46"/>
                </a:cubicBezTo>
                <a:cubicBezTo>
                  <a:pt x="196" y="56"/>
                  <a:pt x="200" y="71"/>
                  <a:pt x="200" y="84"/>
                </a:cubicBezTo>
                <a:cubicBezTo>
                  <a:pt x="231" y="85"/>
                  <a:pt x="256" y="55"/>
                  <a:pt x="288" y="59"/>
                </a:cubicBezTo>
                <a:cubicBezTo>
                  <a:pt x="305" y="67"/>
                  <a:pt x="317" y="89"/>
                  <a:pt x="309" y="106"/>
                </a:cubicBezTo>
                <a:cubicBezTo>
                  <a:pt x="306" y="117"/>
                  <a:pt x="297" y="123"/>
                  <a:pt x="289" y="129"/>
                </a:cubicBezTo>
                <a:cubicBezTo>
                  <a:pt x="275" y="138"/>
                  <a:pt x="267" y="152"/>
                  <a:pt x="254" y="162"/>
                </a:cubicBezTo>
                <a:cubicBezTo>
                  <a:pt x="244" y="170"/>
                  <a:pt x="240" y="182"/>
                  <a:pt x="231" y="192"/>
                </a:cubicBezTo>
                <a:cubicBezTo>
                  <a:pt x="219" y="206"/>
                  <a:pt x="207" y="221"/>
                  <a:pt x="192" y="232"/>
                </a:cubicBezTo>
                <a:cubicBezTo>
                  <a:pt x="176" y="244"/>
                  <a:pt x="164" y="260"/>
                  <a:pt x="152" y="276"/>
                </a:cubicBezTo>
                <a:cubicBezTo>
                  <a:pt x="139" y="288"/>
                  <a:pt x="133" y="305"/>
                  <a:pt x="119" y="316"/>
                </a:cubicBezTo>
                <a:cubicBezTo>
                  <a:pt x="107" y="325"/>
                  <a:pt x="103" y="342"/>
                  <a:pt x="89" y="350"/>
                </a:cubicBezTo>
                <a:cubicBezTo>
                  <a:pt x="73" y="360"/>
                  <a:pt x="61" y="375"/>
                  <a:pt x="47" y="388"/>
                </a:cubicBezTo>
                <a:cubicBezTo>
                  <a:pt x="41" y="392"/>
                  <a:pt x="43" y="399"/>
                  <a:pt x="44" y="405"/>
                </a:cubicBezTo>
                <a:cubicBezTo>
                  <a:pt x="39" y="405"/>
                  <a:pt x="33" y="406"/>
                  <a:pt x="28" y="407"/>
                </a:cubicBezTo>
                <a:cubicBezTo>
                  <a:pt x="26" y="418"/>
                  <a:pt x="18" y="421"/>
                  <a:pt x="7" y="419"/>
                </a:cubicBezTo>
                <a:cubicBezTo>
                  <a:pt x="11" y="403"/>
                  <a:pt x="2" y="389"/>
                  <a:pt x="0" y="374"/>
                </a:cubicBezTo>
                <a:cubicBezTo>
                  <a:pt x="7" y="358"/>
                  <a:pt x="10" y="336"/>
                  <a:pt x="27" y="327"/>
                </a:cubicBezTo>
                <a:cubicBezTo>
                  <a:pt x="47" y="316"/>
                  <a:pt x="60" y="297"/>
                  <a:pt x="77" y="282"/>
                </a:cubicBezTo>
                <a:cubicBezTo>
                  <a:pt x="87" y="273"/>
                  <a:pt x="92" y="260"/>
                  <a:pt x="102" y="250"/>
                </a:cubicBezTo>
                <a:cubicBezTo>
                  <a:pt x="127" y="224"/>
                  <a:pt x="154" y="198"/>
                  <a:pt x="180" y="172"/>
                </a:cubicBezTo>
                <a:cubicBezTo>
                  <a:pt x="180" y="168"/>
                  <a:pt x="180" y="164"/>
                  <a:pt x="180" y="160"/>
                </a:cubicBezTo>
                <a:cubicBezTo>
                  <a:pt x="148" y="161"/>
                  <a:pt x="126" y="194"/>
                  <a:pt x="93" y="187"/>
                </a:cubicBezTo>
                <a:cubicBezTo>
                  <a:pt x="79" y="182"/>
                  <a:pt x="70" y="170"/>
                  <a:pt x="60" y="159"/>
                </a:cubicBezTo>
                <a:cubicBezTo>
                  <a:pt x="59" y="150"/>
                  <a:pt x="58" y="141"/>
                  <a:pt x="55" y="133"/>
                </a:cubicBezTo>
                <a:cubicBezTo>
                  <a:pt x="53" y="125"/>
                  <a:pt x="59" y="117"/>
                  <a:pt x="63" y="112"/>
                </a:cubicBezTo>
                <a:cubicBezTo>
                  <a:pt x="75" y="100"/>
                  <a:pt x="84" y="85"/>
                  <a:pt x="95" y="71"/>
                </a:cubicBezTo>
                <a:cubicBezTo>
                  <a:pt x="106" y="60"/>
                  <a:pt x="114" y="45"/>
                  <a:pt x="124" y="33"/>
                </a:cubicBezTo>
                <a:cubicBezTo>
                  <a:pt x="131" y="22"/>
                  <a:pt x="141" y="13"/>
                  <a:pt x="144" y="0"/>
                </a:cubicBezTo>
                <a:moveTo>
                  <a:pt x="503" y="36"/>
                </a:moveTo>
                <a:cubicBezTo>
                  <a:pt x="513" y="33"/>
                  <a:pt x="517" y="44"/>
                  <a:pt x="522" y="50"/>
                </a:cubicBezTo>
                <a:cubicBezTo>
                  <a:pt x="526" y="68"/>
                  <a:pt x="517" y="86"/>
                  <a:pt x="521" y="102"/>
                </a:cubicBezTo>
                <a:cubicBezTo>
                  <a:pt x="536" y="108"/>
                  <a:pt x="548" y="92"/>
                  <a:pt x="560" y="85"/>
                </a:cubicBezTo>
                <a:cubicBezTo>
                  <a:pt x="560" y="69"/>
                  <a:pt x="561" y="53"/>
                  <a:pt x="553" y="38"/>
                </a:cubicBezTo>
                <a:cubicBezTo>
                  <a:pt x="556" y="39"/>
                  <a:pt x="561" y="40"/>
                  <a:pt x="563" y="40"/>
                </a:cubicBezTo>
                <a:cubicBezTo>
                  <a:pt x="576" y="52"/>
                  <a:pt x="589" y="63"/>
                  <a:pt x="596" y="78"/>
                </a:cubicBezTo>
                <a:cubicBezTo>
                  <a:pt x="612" y="77"/>
                  <a:pt x="630" y="72"/>
                  <a:pt x="644" y="83"/>
                </a:cubicBezTo>
                <a:cubicBezTo>
                  <a:pt x="652" y="88"/>
                  <a:pt x="652" y="98"/>
                  <a:pt x="652" y="106"/>
                </a:cubicBezTo>
                <a:cubicBezTo>
                  <a:pt x="634" y="101"/>
                  <a:pt x="614" y="105"/>
                  <a:pt x="599" y="118"/>
                </a:cubicBezTo>
                <a:cubicBezTo>
                  <a:pt x="597" y="133"/>
                  <a:pt x="603" y="150"/>
                  <a:pt x="595" y="164"/>
                </a:cubicBezTo>
                <a:cubicBezTo>
                  <a:pt x="590" y="174"/>
                  <a:pt x="593" y="186"/>
                  <a:pt x="592" y="196"/>
                </a:cubicBezTo>
                <a:cubicBezTo>
                  <a:pt x="573" y="215"/>
                  <a:pt x="569" y="250"/>
                  <a:pt x="588" y="270"/>
                </a:cubicBezTo>
                <a:cubicBezTo>
                  <a:pt x="583" y="284"/>
                  <a:pt x="571" y="292"/>
                  <a:pt x="560" y="300"/>
                </a:cubicBezTo>
                <a:cubicBezTo>
                  <a:pt x="547" y="310"/>
                  <a:pt x="531" y="317"/>
                  <a:pt x="515" y="317"/>
                </a:cubicBezTo>
                <a:cubicBezTo>
                  <a:pt x="515" y="311"/>
                  <a:pt x="516" y="306"/>
                  <a:pt x="516" y="300"/>
                </a:cubicBezTo>
                <a:cubicBezTo>
                  <a:pt x="503" y="303"/>
                  <a:pt x="490" y="302"/>
                  <a:pt x="478" y="309"/>
                </a:cubicBezTo>
                <a:cubicBezTo>
                  <a:pt x="472" y="305"/>
                  <a:pt x="463" y="304"/>
                  <a:pt x="458" y="298"/>
                </a:cubicBezTo>
                <a:cubicBezTo>
                  <a:pt x="456" y="287"/>
                  <a:pt x="461" y="276"/>
                  <a:pt x="463" y="266"/>
                </a:cubicBezTo>
                <a:cubicBezTo>
                  <a:pt x="462" y="238"/>
                  <a:pt x="464" y="210"/>
                  <a:pt x="464" y="182"/>
                </a:cubicBezTo>
                <a:cubicBezTo>
                  <a:pt x="462" y="182"/>
                  <a:pt x="459" y="180"/>
                  <a:pt x="457" y="180"/>
                </a:cubicBezTo>
                <a:cubicBezTo>
                  <a:pt x="443" y="190"/>
                  <a:pt x="428" y="200"/>
                  <a:pt x="410" y="201"/>
                </a:cubicBezTo>
                <a:cubicBezTo>
                  <a:pt x="389" y="209"/>
                  <a:pt x="356" y="195"/>
                  <a:pt x="360" y="170"/>
                </a:cubicBezTo>
                <a:cubicBezTo>
                  <a:pt x="376" y="166"/>
                  <a:pt x="389" y="155"/>
                  <a:pt x="405" y="150"/>
                </a:cubicBezTo>
                <a:cubicBezTo>
                  <a:pt x="429" y="142"/>
                  <a:pt x="452" y="132"/>
                  <a:pt x="474" y="118"/>
                </a:cubicBezTo>
                <a:cubicBezTo>
                  <a:pt x="480" y="105"/>
                  <a:pt x="485" y="93"/>
                  <a:pt x="484" y="79"/>
                </a:cubicBezTo>
                <a:cubicBezTo>
                  <a:pt x="488" y="70"/>
                  <a:pt x="489" y="59"/>
                  <a:pt x="489" y="49"/>
                </a:cubicBezTo>
                <a:cubicBezTo>
                  <a:pt x="494" y="45"/>
                  <a:pt x="498" y="40"/>
                  <a:pt x="503" y="36"/>
                </a:cubicBezTo>
                <a:moveTo>
                  <a:pt x="509" y="162"/>
                </a:moveTo>
                <a:cubicBezTo>
                  <a:pt x="507" y="173"/>
                  <a:pt x="504" y="184"/>
                  <a:pt x="499" y="194"/>
                </a:cubicBezTo>
                <a:cubicBezTo>
                  <a:pt x="493" y="204"/>
                  <a:pt x="496" y="215"/>
                  <a:pt x="495" y="225"/>
                </a:cubicBezTo>
                <a:cubicBezTo>
                  <a:pt x="513" y="229"/>
                  <a:pt x="524" y="213"/>
                  <a:pt x="529" y="198"/>
                </a:cubicBezTo>
                <a:cubicBezTo>
                  <a:pt x="524" y="196"/>
                  <a:pt x="520" y="194"/>
                  <a:pt x="515" y="192"/>
                </a:cubicBezTo>
                <a:cubicBezTo>
                  <a:pt x="515" y="189"/>
                  <a:pt x="515" y="184"/>
                  <a:pt x="515" y="181"/>
                </a:cubicBezTo>
                <a:cubicBezTo>
                  <a:pt x="529" y="177"/>
                  <a:pt x="540" y="190"/>
                  <a:pt x="555" y="189"/>
                </a:cubicBezTo>
                <a:cubicBezTo>
                  <a:pt x="555" y="171"/>
                  <a:pt x="559" y="152"/>
                  <a:pt x="553" y="135"/>
                </a:cubicBezTo>
                <a:cubicBezTo>
                  <a:pt x="536" y="139"/>
                  <a:pt x="520" y="148"/>
                  <a:pt x="509" y="162"/>
                </a:cubicBezTo>
                <a:moveTo>
                  <a:pt x="516" y="236"/>
                </a:moveTo>
                <a:cubicBezTo>
                  <a:pt x="507" y="243"/>
                  <a:pt x="496" y="251"/>
                  <a:pt x="499" y="264"/>
                </a:cubicBezTo>
                <a:cubicBezTo>
                  <a:pt x="505" y="264"/>
                  <a:pt x="509" y="262"/>
                  <a:pt x="513" y="258"/>
                </a:cubicBezTo>
                <a:cubicBezTo>
                  <a:pt x="524" y="257"/>
                  <a:pt x="536" y="257"/>
                  <a:pt x="545" y="250"/>
                </a:cubicBezTo>
                <a:cubicBezTo>
                  <a:pt x="558" y="245"/>
                  <a:pt x="554" y="230"/>
                  <a:pt x="555" y="219"/>
                </a:cubicBezTo>
                <a:cubicBezTo>
                  <a:pt x="539" y="216"/>
                  <a:pt x="529" y="229"/>
                  <a:pt x="516" y="236"/>
                </a:cubicBezTo>
                <a:moveTo>
                  <a:pt x="1015" y="104"/>
                </a:moveTo>
                <a:cubicBezTo>
                  <a:pt x="1022" y="103"/>
                  <a:pt x="1030" y="102"/>
                  <a:pt x="1038" y="103"/>
                </a:cubicBezTo>
                <a:cubicBezTo>
                  <a:pt x="1047" y="110"/>
                  <a:pt x="1056" y="119"/>
                  <a:pt x="1060" y="130"/>
                </a:cubicBezTo>
                <a:cubicBezTo>
                  <a:pt x="1064" y="139"/>
                  <a:pt x="1059" y="151"/>
                  <a:pt x="1068" y="159"/>
                </a:cubicBezTo>
                <a:cubicBezTo>
                  <a:pt x="1078" y="169"/>
                  <a:pt x="1061" y="177"/>
                  <a:pt x="1055" y="184"/>
                </a:cubicBezTo>
                <a:cubicBezTo>
                  <a:pt x="1055" y="189"/>
                  <a:pt x="1055" y="194"/>
                  <a:pt x="1055" y="199"/>
                </a:cubicBezTo>
                <a:cubicBezTo>
                  <a:pt x="1066" y="200"/>
                  <a:pt x="1077" y="204"/>
                  <a:pt x="1087" y="209"/>
                </a:cubicBezTo>
                <a:cubicBezTo>
                  <a:pt x="1093" y="212"/>
                  <a:pt x="1093" y="221"/>
                  <a:pt x="1089" y="226"/>
                </a:cubicBezTo>
                <a:cubicBezTo>
                  <a:pt x="1083" y="238"/>
                  <a:pt x="1067" y="240"/>
                  <a:pt x="1055" y="240"/>
                </a:cubicBezTo>
                <a:cubicBezTo>
                  <a:pt x="1055" y="244"/>
                  <a:pt x="1055" y="249"/>
                  <a:pt x="1056" y="254"/>
                </a:cubicBezTo>
                <a:cubicBezTo>
                  <a:pt x="1054" y="256"/>
                  <a:pt x="1050" y="259"/>
                  <a:pt x="1048" y="261"/>
                </a:cubicBezTo>
                <a:cubicBezTo>
                  <a:pt x="1048" y="305"/>
                  <a:pt x="1048" y="349"/>
                  <a:pt x="1048" y="394"/>
                </a:cubicBezTo>
                <a:cubicBezTo>
                  <a:pt x="1043" y="405"/>
                  <a:pt x="1043" y="420"/>
                  <a:pt x="1031" y="427"/>
                </a:cubicBezTo>
                <a:cubicBezTo>
                  <a:pt x="1030" y="373"/>
                  <a:pt x="1031" y="319"/>
                  <a:pt x="1030" y="266"/>
                </a:cubicBezTo>
                <a:cubicBezTo>
                  <a:pt x="1031" y="260"/>
                  <a:pt x="1025" y="256"/>
                  <a:pt x="1021" y="251"/>
                </a:cubicBezTo>
                <a:cubicBezTo>
                  <a:pt x="1012" y="253"/>
                  <a:pt x="1006" y="261"/>
                  <a:pt x="997" y="264"/>
                </a:cubicBezTo>
                <a:cubicBezTo>
                  <a:pt x="989" y="263"/>
                  <a:pt x="977" y="268"/>
                  <a:pt x="972" y="258"/>
                </a:cubicBezTo>
                <a:cubicBezTo>
                  <a:pt x="971" y="246"/>
                  <a:pt x="972" y="233"/>
                  <a:pt x="972" y="221"/>
                </a:cubicBezTo>
                <a:cubicBezTo>
                  <a:pt x="985" y="218"/>
                  <a:pt x="999" y="211"/>
                  <a:pt x="1005" y="199"/>
                </a:cubicBezTo>
                <a:cubicBezTo>
                  <a:pt x="1009" y="190"/>
                  <a:pt x="1000" y="183"/>
                  <a:pt x="998" y="174"/>
                </a:cubicBezTo>
                <a:cubicBezTo>
                  <a:pt x="998" y="160"/>
                  <a:pt x="998" y="145"/>
                  <a:pt x="998" y="131"/>
                </a:cubicBezTo>
                <a:cubicBezTo>
                  <a:pt x="1006" y="135"/>
                  <a:pt x="1012" y="141"/>
                  <a:pt x="1019" y="147"/>
                </a:cubicBezTo>
                <a:cubicBezTo>
                  <a:pt x="1025" y="155"/>
                  <a:pt x="1029" y="143"/>
                  <a:pt x="1031" y="138"/>
                </a:cubicBezTo>
                <a:cubicBezTo>
                  <a:pt x="1026" y="127"/>
                  <a:pt x="1018" y="116"/>
                  <a:pt x="1015" y="104"/>
                </a:cubicBezTo>
                <a:moveTo>
                  <a:pt x="807" y="114"/>
                </a:moveTo>
                <a:cubicBezTo>
                  <a:pt x="815" y="119"/>
                  <a:pt x="819" y="127"/>
                  <a:pt x="824" y="134"/>
                </a:cubicBezTo>
                <a:cubicBezTo>
                  <a:pt x="820" y="156"/>
                  <a:pt x="809" y="177"/>
                  <a:pt x="803" y="198"/>
                </a:cubicBezTo>
                <a:cubicBezTo>
                  <a:pt x="811" y="202"/>
                  <a:pt x="820" y="199"/>
                  <a:pt x="829" y="201"/>
                </a:cubicBezTo>
                <a:cubicBezTo>
                  <a:pt x="839" y="206"/>
                  <a:pt x="837" y="218"/>
                  <a:pt x="836" y="228"/>
                </a:cubicBezTo>
                <a:cubicBezTo>
                  <a:pt x="826" y="236"/>
                  <a:pt x="813" y="243"/>
                  <a:pt x="806" y="254"/>
                </a:cubicBezTo>
                <a:cubicBezTo>
                  <a:pt x="798" y="270"/>
                  <a:pt x="790" y="286"/>
                  <a:pt x="782" y="303"/>
                </a:cubicBezTo>
                <a:cubicBezTo>
                  <a:pt x="780" y="309"/>
                  <a:pt x="772" y="308"/>
                  <a:pt x="766" y="309"/>
                </a:cubicBezTo>
                <a:cubicBezTo>
                  <a:pt x="766" y="298"/>
                  <a:pt x="767" y="287"/>
                  <a:pt x="774" y="278"/>
                </a:cubicBezTo>
                <a:cubicBezTo>
                  <a:pt x="782" y="267"/>
                  <a:pt x="786" y="254"/>
                  <a:pt x="793" y="242"/>
                </a:cubicBezTo>
                <a:cubicBezTo>
                  <a:pt x="802" y="236"/>
                  <a:pt x="811" y="231"/>
                  <a:pt x="820" y="224"/>
                </a:cubicBezTo>
                <a:cubicBezTo>
                  <a:pt x="819" y="220"/>
                  <a:pt x="818" y="216"/>
                  <a:pt x="818" y="212"/>
                </a:cubicBezTo>
                <a:cubicBezTo>
                  <a:pt x="800" y="212"/>
                  <a:pt x="790" y="233"/>
                  <a:pt x="772" y="232"/>
                </a:cubicBezTo>
                <a:cubicBezTo>
                  <a:pt x="772" y="226"/>
                  <a:pt x="772" y="219"/>
                  <a:pt x="772" y="212"/>
                </a:cubicBezTo>
                <a:cubicBezTo>
                  <a:pt x="768" y="212"/>
                  <a:pt x="761" y="212"/>
                  <a:pt x="757" y="212"/>
                </a:cubicBezTo>
                <a:cubicBezTo>
                  <a:pt x="763" y="197"/>
                  <a:pt x="776" y="186"/>
                  <a:pt x="790" y="179"/>
                </a:cubicBezTo>
                <a:cubicBezTo>
                  <a:pt x="798" y="158"/>
                  <a:pt x="808" y="137"/>
                  <a:pt x="807" y="114"/>
                </a:cubicBezTo>
                <a:moveTo>
                  <a:pt x="925" y="142"/>
                </a:moveTo>
                <a:cubicBezTo>
                  <a:pt x="939" y="146"/>
                  <a:pt x="947" y="161"/>
                  <a:pt x="952" y="174"/>
                </a:cubicBezTo>
                <a:cubicBezTo>
                  <a:pt x="953" y="197"/>
                  <a:pt x="924" y="210"/>
                  <a:pt x="927" y="234"/>
                </a:cubicBezTo>
                <a:cubicBezTo>
                  <a:pt x="927" y="246"/>
                  <a:pt x="937" y="255"/>
                  <a:pt x="940" y="266"/>
                </a:cubicBezTo>
                <a:cubicBezTo>
                  <a:pt x="939" y="277"/>
                  <a:pt x="938" y="288"/>
                  <a:pt x="939" y="298"/>
                </a:cubicBezTo>
                <a:cubicBezTo>
                  <a:pt x="935" y="302"/>
                  <a:pt x="930" y="304"/>
                  <a:pt x="925" y="304"/>
                </a:cubicBezTo>
                <a:cubicBezTo>
                  <a:pt x="918" y="298"/>
                  <a:pt x="915" y="289"/>
                  <a:pt x="910" y="281"/>
                </a:cubicBezTo>
                <a:cubicBezTo>
                  <a:pt x="904" y="276"/>
                  <a:pt x="895" y="277"/>
                  <a:pt x="888" y="275"/>
                </a:cubicBezTo>
                <a:cubicBezTo>
                  <a:pt x="888" y="260"/>
                  <a:pt x="887" y="244"/>
                  <a:pt x="888" y="229"/>
                </a:cubicBezTo>
                <a:cubicBezTo>
                  <a:pt x="900" y="214"/>
                  <a:pt x="904" y="194"/>
                  <a:pt x="913" y="177"/>
                </a:cubicBezTo>
                <a:cubicBezTo>
                  <a:pt x="918" y="166"/>
                  <a:pt x="922" y="154"/>
                  <a:pt x="925" y="142"/>
                </a:cubicBezTo>
                <a:moveTo>
                  <a:pt x="719" y="168"/>
                </a:moveTo>
                <a:cubicBezTo>
                  <a:pt x="720" y="160"/>
                  <a:pt x="722" y="153"/>
                  <a:pt x="724" y="145"/>
                </a:cubicBezTo>
                <a:cubicBezTo>
                  <a:pt x="739" y="154"/>
                  <a:pt x="744" y="172"/>
                  <a:pt x="759" y="181"/>
                </a:cubicBezTo>
                <a:cubicBezTo>
                  <a:pt x="746" y="188"/>
                  <a:pt x="727" y="194"/>
                  <a:pt x="726" y="211"/>
                </a:cubicBezTo>
                <a:cubicBezTo>
                  <a:pt x="734" y="217"/>
                  <a:pt x="744" y="221"/>
                  <a:pt x="754" y="220"/>
                </a:cubicBezTo>
                <a:cubicBezTo>
                  <a:pt x="748" y="228"/>
                  <a:pt x="743" y="236"/>
                  <a:pt x="740" y="246"/>
                </a:cubicBezTo>
                <a:cubicBezTo>
                  <a:pt x="738" y="263"/>
                  <a:pt x="743" y="281"/>
                  <a:pt x="736" y="297"/>
                </a:cubicBezTo>
                <a:cubicBezTo>
                  <a:pt x="734" y="305"/>
                  <a:pt x="733" y="314"/>
                  <a:pt x="731" y="322"/>
                </a:cubicBezTo>
                <a:cubicBezTo>
                  <a:pt x="719" y="321"/>
                  <a:pt x="710" y="308"/>
                  <a:pt x="698" y="309"/>
                </a:cubicBezTo>
                <a:cubicBezTo>
                  <a:pt x="686" y="308"/>
                  <a:pt x="674" y="309"/>
                  <a:pt x="663" y="309"/>
                </a:cubicBezTo>
                <a:cubicBezTo>
                  <a:pt x="675" y="287"/>
                  <a:pt x="700" y="280"/>
                  <a:pt x="714" y="260"/>
                </a:cubicBezTo>
                <a:cubicBezTo>
                  <a:pt x="700" y="254"/>
                  <a:pt x="689" y="267"/>
                  <a:pt x="676" y="265"/>
                </a:cubicBezTo>
                <a:cubicBezTo>
                  <a:pt x="676" y="255"/>
                  <a:pt x="674" y="244"/>
                  <a:pt x="677" y="234"/>
                </a:cubicBezTo>
                <a:cubicBezTo>
                  <a:pt x="684" y="223"/>
                  <a:pt x="693" y="213"/>
                  <a:pt x="703" y="204"/>
                </a:cubicBezTo>
                <a:cubicBezTo>
                  <a:pt x="702" y="200"/>
                  <a:pt x="702" y="197"/>
                  <a:pt x="702" y="193"/>
                </a:cubicBezTo>
                <a:cubicBezTo>
                  <a:pt x="691" y="194"/>
                  <a:pt x="679" y="193"/>
                  <a:pt x="674" y="181"/>
                </a:cubicBezTo>
                <a:cubicBezTo>
                  <a:pt x="685" y="174"/>
                  <a:pt x="698" y="175"/>
                  <a:pt x="711" y="175"/>
                </a:cubicBezTo>
                <a:cubicBezTo>
                  <a:pt x="713" y="172"/>
                  <a:pt x="716" y="170"/>
                  <a:pt x="719" y="168"/>
                </a:cubicBezTo>
                <a:moveTo>
                  <a:pt x="708" y="221"/>
                </a:moveTo>
                <a:cubicBezTo>
                  <a:pt x="708" y="224"/>
                  <a:pt x="708" y="228"/>
                  <a:pt x="708" y="232"/>
                </a:cubicBezTo>
                <a:cubicBezTo>
                  <a:pt x="711" y="232"/>
                  <a:pt x="715" y="232"/>
                  <a:pt x="719" y="232"/>
                </a:cubicBezTo>
                <a:cubicBezTo>
                  <a:pt x="719" y="228"/>
                  <a:pt x="719" y="224"/>
                  <a:pt x="719" y="220"/>
                </a:cubicBezTo>
                <a:cubicBezTo>
                  <a:pt x="716" y="220"/>
                  <a:pt x="712" y="220"/>
                  <a:pt x="708" y="221"/>
                </a:cubicBezTo>
                <a:moveTo>
                  <a:pt x="253" y="264"/>
                </a:moveTo>
                <a:cubicBezTo>
                  <a:pt x="275" y="251"/>
                  <a:pt x="300" y="262"/>
                  <a:pt x="322" y="270"/>
                </a:cubicBezTo>
                <a:cubicBezTo>
                  <a:pt x="341" y="271"/>
                  <a:pt x="359" y="278"/>
                  <a:pt x="375" y="288"/>
                </a:cubicBezTo>
                <a:cubicBezTo>
                  <a:pt x="385" y="294"/>
                  <a:pt x="387" y="307"/>
                  <a:pt x="393" y="317"/>
                </a:cubicBezTo>
                <a:cubicBezTo>
                  <a:pt x="384" y="326"/>
                  <a:pt x="388" y="338"/>
                  <a:pt x="386" y="349"/>
                </a:cubicBezTo>
                <a:cubicBezTo>
                  <a:pt x="381" y="360"/>
                  <a:pt x="372" y="373"/>
                  <a:pt x="358" y="366"/>
                </a:cubicBezTo>
                <a:cubicBezTo>
                  <a:pt x="341" y="351"/>
                  <a:pt x="326" y="334"/>
                  <a:pt x="309" y="318"/>
                </a:cubicBezTo>
                <a:cubicBezTo>
                  <a:pt x="297" y="306"/>
                  <a:pt x="280" y="303"/>
                  <a:pt x="266" y="293"/>
                </a:cubicBezTo>
                <a:cubicBezTo>
                  <a:pt x="253" y="282"/>
                  <a:pt x="236" y="276"/>
                  <a:pt x="218" y="276"/>
                </a:cubicBezTo>
                <a:cubicBezTo>
                  <a:pt x="211" y="277"/>
                  <a:pt x="209" y="269"/>
                  <a:pt x="205" y="264"/>
                </a:cubicBezTo>
                <a:cubicBezTo>
                  <a:pt x="221" y="263"/>
                  <a:pt x="237" y="265"/>
                  <a:pt x="253" y="264"/>
                </a:cubicBezTo>
                <a:moveTo>
                  <a:pt x="823" y="263"/>
                </a:moveTo>
                <a:cubicBezTo>
                  <a:pt x="841" y="275"/>
                  <a:pt x="862" y="287"/>
                  <a:pt x="869" y="309"/>
                </a:cubicBezTo>
                <a:cubicBezTo>
                  <a:pt x="856" y="317"/>
                  <a:pt x="847" y="304"/>
                  <a:pt x="839" y="296"/>
                </a:cubicBezTo>
                <a:cubicBezTo>
                  <a:pt x="831" y="286"/>
                  <a:pt x="830" y="273"/>
                  <a:pt x="823" y="263"/>
                </a:cubicBezTo>
                <a:moveTo>
                  <a:pt x="447" y="372"/>
                </a:moveTo>
                <a:cubicBezTo>
                  <a:pt x="467" y="354"/>
                  <a:pt x="484" y="333"/>
                  <a:pt x="508" y="320"/>
                </a:cubicBezTo>
                <a:cubicBezTo>
                  <a:pt x="508" y="324"/>
                  <a:pt x="509" y="332"/>
                  <a:pt x="509" y="336"/>
                </a:cubicBezTo>
                <a:cubicBezTo>
                  <a:pt x="523" y="336"/>
                  <a:pt x="536" y="328"/>
                  <a:pt x="550" y="323"/>
                </a:cubicBezTo>
                <a:cubicBezTo>
                  <a:pt x="567" y="322"/>
                  <a:pt x="584" y="323"/>
                  <a:pt x="601" y="323"/>
                </a:cubicBezTo>
                <a:cubicBezTo>
                  <a:pt x="612" y="332"/>
                  <a:pt x="632" y="337"/>
                  <a:pt x="631" y="354"/>
                </a:cubicBezTo>
                <a:cubicBezTo>
                  <a:pt x="604" y="355"/>
                  <a:pt x="580" y="373"/>
                  <a:pt x="553" y="373"/>
                </a:cubicBezTo>
                <a:cubicBezTo>
                  <a:pt x="564" y="363"/>
                  <a:pt x="580" y="360"/>
                  <a:pt x="592" y="352"/>
                </a:cubicBezTo>
                <a:cubicBezTo>
                  <a:pt x="592" y="346"/>
                  <a:pt x="592" y="341"/>
                  <a:pt x="592" y="335"/>
                </a:cubicBezTo>
                <a:cubicBezTo>
                  <a:pt x="576" y="335"/>
                  <a:pt x="559" y="335"/>
                  <a:pt x="542" y="335"/>
                </a:cubicBezTo>
                <a:cubicBezTo>
                  <a:pt x="540" y="338"/>
                  <a:pt x="537" y="340"/>
                  <a:pt x="534" y="342"/>
                </a:cubicBezTo>
                <a:cubicBezTo>
                  <a:pt x="510" y="339"/>
                  <a:pt x="492" y="356"/>
                  <a:pt x="477" y="372"/>
                </a:cubicBezTo>
                <a:cubicBezTo>
                  <a:pt x="467" y="374"/>
                  <a:pt x="457" y="373"/>
                  <a:pt x="447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2203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5323986" y="1431690"/>
            <a:ext cx="1544029" cy="1544029"/>
          </a:xfrm>
          <a:prstGeom prst="ellipse">
            <a:avLst/>
          </a:prstGeom>
          <a:gradFill>
            <a:gsLst>
              <a:gs pos="0">
                <a:schemeClr val="bg1"/>
              </a:gs>
              <a:gs pos="51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8900000" scaled="0"/>
          </a:gradFill>
          <a:ln w="50800">
            <a:gradFill>
              <a:gsLst>
                <a:gs pos="34000">
                  <a:srgbClr val="F2F2F2"/>
                </a:gs>
                <a:gs pos="0">
                  <a:srgbClr val="FFFFFF"/>
                </a:gs>
                <a:gs pos="100000">
                  <a:srgbClr val="BFBFBF"/>
                </a:gs>
              </a:gsLst>
              <a:lin ang="8100000" scaled="0"/>
            </a:gradFill>
          </a:ln>
          <a:effectLst>
            <a:outerShdw blurRad="673100" dist="266700" dir="8100000" sx="99000" sy="99000" algn="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1848683" y="3499129"/>
            <a:ext cx="849463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>
              <a:buNone/>
              <a:defRPr lang="zh-CN" altLang="en-US" sz="4400" b="1" spc="1000" baseline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内容占位符 11"/>
          <p:cNvSpPr>
            <a:spLocks noGrp="1"/>
          </p:cNvSpPr>
          <p:nvPr>
            <p:ph sz="quarter" idx="11" hasCustomPrompt="1"/>
          </p:nvPr>
        </p:nvSpPr>
        <p:spPr>
          <a:xfrm>
            <a:off x="4336544" y="4556663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>
              <a:buNone/>
              <a:defRPr lang="zh-CN" altLang="en-US" sz="20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单击此处编辑母版辅标题样式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2617787" y="5518150"/>
            <a:ext cx="2343095" cy="50482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单击此处编辑汇报人</a:t>
            </a:r>
            <a:endParaRPr lang="zh-CN" altLang="en-US" dirty="0"/>
          </a:p>
        </p:txBody>
      </p:sp>
      <p:sp>
        <p:nvSpPr>
          <p:cNvPr id="12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7230780" y="5518150"/>
            <a:ext cx="2880172" cy="5048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单击此处编辑汇报日期</a:t>
            </a:r>
            <a:endParaRPr lang="zh-CN" altLang="en-US" dirty="0"/>
          </a:p>
        </p:txBody>
      </p:sp>
      <p:sp>
        <p:nvSpPr>
          <p:cNvPr id="14" name="Freeform 5"/>
          <p:cNvSpPr>
            <a:spLocks noEditPoints="1"/>
          </p:cNvSpPr>
          <p:nvPr userDrawn="1"/>
        </p:nvSpPr>
        <p:spPr bwMode="auto">
          <a:xfrm>
            <a:off x="148622" y="101455"/>
            <a:ext cx="1353047" cy="529917"/>
          </a:xfrm>
          <a:custGeom>
            <a:avLst/>
            <a:gdLst>
              <a:gd name="T0" fmla="*/ 208 w 1093"/>
              <a:gd name="T1" fmla="*/ 46 h 427"/>
              <a:gd name="T2" fmla="*/ 309 w 1093"/>
              <a:gd name="T3" fmla="*/ 106 h 427"/>
              <a:gd name="T4" fmla="*/ 231 w 1093"/>
              <a:gd name="T5" fmla="*/ 192 h 427"/>
              <a:gd name="T6" fmla="*/ 119 w 1093"/>
              <a:gd name="T7" fmla="*/ 316 h 427"/>
              <a:gd name="T8" fmla="*/ 44 w 1093"/>
              <a:gd name="T9" fmla="*/ 405 h 427"/>
              <a:gd name="T10" fmla="*/ 0 w 1093"/>
              <a:gd name="T11" fmla="*/ 374 h 427"/>
              <a:gd name="T12" fmla="*/ 102 w 1093"/>
              <a:gd name="T13" fmla="*/ 250 h 427"/>
              <a:gd name="T14" fmla="*/ 93 w 1093"/>
              <a:gd name="T15" fmla="*/ 187 h 427"/>
              <a:gd name="T16" fmla="*/ 63 w 1093"/>
              <a:gd name="T17" fmla="*/ 112 h 427"/>
              <a:gd name="T18" fmla="*/ 144 w 1093"/>
              <a:gd name="T19" fmla="*/ 0 h 427"/>
              <a:gd name="T20" fmla="*/ 521 w 1093"/>
              <a:gd name="T21" fmla="*/ 102 h 427"/>
              <a:gd name="T22" fmla="*/ 563 w 1093"/>
              <a:gd name="T23" fmla="*/ 40 h 427"/>
              <a:gd name="T24" fmla="*/ 652 w 1093"/>
              <a:gd name="T25" fmla="*/ 106 h 427"/>
              <a:gd name="T26" fmla="*/ 592 w 1093"/>
              <a:gd name="T27" fmla="*/ 196 h 427"/>
              <a:gd name="T28" fmla="*/ 515 w 1093"/>
              <a:gd name="T29" fmla="*/ 317 h 427"/>
              <a:gd name="T30" fmla="*/ 458 w 1093"/>
              <a:gd name="T31" fmla="*/ 298 h 427"/>
              <a:gd name="T32" fmla="*/ 457 w 1093"/>
              <a:gd name="T33" fmla="*/ 180 h 427"/>
              <a:gd name="T34" fmla="*/ 405 w 1093"/>
              <a:gd name="T35" fmla="*/ 150 h 427"/>
              <a:gd name="T36" fmla="*/ 489 w 1093"/>
              <a:gd name="T37" fmla="*/ 49 h 427"/>
              <a:gd name="T38" fmla="*/ 499 w 1093"/>
              <a:gd name="T39" fmla="*/ 194 h 427"/>
              <a:gd name="T40" fmla="*/ 515 w 1093"/>
              <a:gd name="T41" fmla="*/ 192 h 427"/>
              <a:gd name="T42" fmla="*/ 553 w 1093"/>
              <a:gd name="T43" fmla="*/ 135 h 427"/>
              <a:gd name="T44" fmla="*/ 499 w 1093"/>
              <a:gd name="T45" fmla="*/ 264 h 427"/>
              <a:gd name="T46" fmla="*/ 555 w 1093"/>
              <a:gd name="T47" fmla="*/ 219 h 427"/>
              <a:gd name="T48" fmla="*/ 1038 w 1093"/>
              <a:gd name="T49" fmla="*/ 103 h 427"/>
              <a:gd name="T50" fmla="*/ 1055 w 1093"/>
              <a:gd name="T51" fmla="*/ 184 h 427"/>
              <a:gd name="T52" fmla="*/ 1089 w 1093"/>
              <a:gd name="T53" fmla="*/ 226 h 427"/>
              <a:gd name="T54" fmla="*/ 1048 w 1093"/>
              <a:gd name="T55" fmla="*/ 261 h 427"/>
              <a:gd name="T56" fmla="*/ 1030 w 1093"/>
              <a:gd name="T57" fmla="*/ 266 h 427"/>
              <a:gd name="T58" fmla="*/ 972 w 1093"/>
              <a:gd name="T59" fmla="*/ 258 h 427"/>
              <a:gd name="T60" fmla="*/ 998 w 1093"/>
              <a:gd name="T61" fmla="*/ 174 h 427"/>
              <a:gd name="T62" fmla="*/ 1031 w 1093"/>
              <a:gd name="T63" fmla="*/ 138 h 427"/>
              <a:gd name="T64" fmla="*/ 824 w 1093"/>
              <a:gd name="T65" fmla="*/ 134 h 427"/>
              <a:gd name="T66" fmla="*/ 836 w 1093"/>
              <a:gd name="T67" fmla="*/ 228 h 427"/>
              <a:gd name="T68" fmla="*/ 766 w 1093"/>
              <a:gd name="T69" fmla="*/ 309 h 427"/>
              <a:gd name="T70" fmla="*/ 820 w 1093"/>
              <a:gd name="T71" fmla="*/ 224 h 427"/>
              <a:gd name="T72" fmla="*/ 772 w 1093"/>
              <a:gd name="T73" fmla="*/ 212 h 427"/>
              <a:gd name="T74" fmla="*/ 807 w 1093"/>
              <a:gd name="T75" fmla="*/ 114 h 427"/>
              <a:gd name="T76" fmla="*/ 927 w 1093"/>
              <a:gd name="T77" fmla="*/ 234 h 427"/>
              <a:gd name="T78" fmla="*/ 925 w 1093"/>
              <a:gd name="T79" fmla="*/ 304 h 427"/>
              <a:gd name="T80" fmla="*/ 888 w 1093"/>
              <a:gd name="T81" fmla="*/ 229 h 427"/>
              <a:gd name="T82" fmla="*/ 719 w 1093"/>
              <a:gd name="T83" fmla="*/ 168 h 427"/>
              <a:gd name="T84" fmla="*/ 726 w 1093"/>
              <a:gd name="T85" fmla="*/ 211 h 427"/>
              <a:gd name="T86" fmla="*/ 736 w 1093"/>
              <a:gd name="T87" fmla="*/ 297 h 427"/>
              <a:gd name="T88" fmla="*/ 663 w 1093"/>
              <a:gd name="T89" fmla="*/ 309 h 427"/>
              <a:gd name="T90" fmla="*/ 677 w 1093"/>
              <a:gd name="T91" fmla="*/ 234 h 427"/>
              <a:gd name="T92" fmla="*/ 674 w 1093"/>
              <a:gd name="T93" fmla="*/ 181 h 427"/>
              <a:gd name="T94" fmla="*/ 708 w 1093"/>
              <a:gd name="T95" fmla="*/ 221 h 427"/>
              <a:gd name="T96" fmla="*/ 719 w 1093"/>
              <a:gd name="T97" fmla="*/ 220 h 427"/>
              <a:gd name="T98" fmla="*/ 322 w 1093"/>
              <a:gd name="T99" fmla="*/ 270 h 427"/>
              <a:gd name="T100" fmla="*/ 386 w 1093"/>
              <a:gd name="T101" fmla="*/ 349 h 427"/>
              <a:gd name="T102" fmla="*/ 266 w 1093"/>
              <a:gd name="T103" fmla="*/ 293 h 427"/>
              <a:gd name="T104" fmla="*/ 253 w 1093"/>
              <a:gd name="T105" fmla="*/ 264 h 427"/>
              <a:gd name="T106" fmla="*/ 839 w 1093"/>
              <a:gd name="T107" fmla="*/ 296 h 427"/>
              <a:gd name="T108" fmla="*/ 508 w 1093"/>
              <a:gd name="T109" fmla="*/ 320 h 427"/>
              <a:gd name="T110" fmla="*/ 601 w 1093"/>
              <a:gd name="T111" fmla="*/ 323 h 427"/>
              <a:gd name="T112" fmla="*/ 592 w 1093"/>
              <a:gd name="T113" fmla="*/ 352 h 427"/>
              <a:gd name="T114" fmla="*/ 534 w 1093"/>
              <a:gd name="T115" fmla="*/ 34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3" h="427">
                <a:moveTo>
                  <a:pt x="144" y="0"/>
                </a:moveTo>
                <a:cubicBezTo>
                  <a:pt x="153" y="0"/>
                  <a:pt x="162" y="0"/>
                  <a:pt x="170" y="0"/>
                </a:cubicBezTo>
                <a:cubicBezTo>
                  <a:pt x="185" y="13"/>
                  <a:pt x="199" y="27"/>
                  <a:pt x="208" y="46"/>
                </a:cubicBezTo>
                <a:cubicBezTo>
                  <a:pt x="196" y="56"/>
                  <a:pt x="200" y="71"/>
                  <a:pt x="200" y="84"/>
                </a:cubicBezTo>
                <a:cubicBezTo>
                  <a:pt x="231" y="85"/>
                  <a:pt x="256" y="55"/>
                  <a:pt x="288" y="59"/>
                </a:cubicBezTo>
                <a:cubicBezTo>
                  <a:pt x="305" y="67"/>
                  <a:pt x="317" y="89"/>
                  <a:pt x="309" y="106"/>
                </a:cubicBezTo>
                <a:cubicBezTo>
                  <a:pt x="306" y="117"/>
                  <a:pt x="297" y="123"/>
                  <a:pt x="289" y="129"/>
                </a:cubicBezTo>
                <a:cubicBezTo>
                  <a:pt x="275" y="138"/>
                  <a:pt x="267" y="152"/>
                  <a:pt x="254" y="162"/>
                </a:cubicBezTo>
                <a:cubicBezTo>
                  <a:pt x="244" y="170"/>
                  <a:pt x="240" y="182"/>
                  <a:pt x="231" y="192"/>
                </a:cubicBezTo>
                <a:cubicBezTo>
                  <a:pt x="219" y="206"/>
                  <a:pt x="207" y="221"/>
                  <a:pt x="192" y="232"/>
                </a:cubicBezTo>
                <a:cubicBezTo>
                  <a:pt x="176" y="244"/>
                  <a:pt x="164" y="260"/>
                  <a:pt x="152" y="276"/>
                </a:cubicBezTo>
                <a:cubicBezTo>
                  <a:pt x="139" y="288"/>
                  <a:pt x="133" y="305"/>
                  <a:pt x="119" y="316"/>
                </a:cubicBezTo>
                <a:cubicBezTo>
                  <a:pt x="107" y="325"/>
                  <a:pt x="103" y="342"/>
                  <a:pt x="89" y="350"/>
                </a:cubicBezTo>
                <a:cubicBezTo>
                  <a:pt x="73" y="360"/>
                  <a:pt x="61" y="375"/>
                  <a:pt x="47" y="388"/>
                </a:cubicBezTo>
                <a:cubicBezTo>
                  <a:pt x="41" y="392"/>
                  <a:pt x="43" y="399"/>
                  <a:pt x="44" y="405"/>
                </a:cubicBezTo>
                <a:cubicBezTo>
                  <a:pt x="39" y="405"/>
                  <a:pt x="33" y="406"/>
                  <a:pt x="28" y="407"/>
                </a:cubicBezTo>
                <a:cubicBezTo>
                  <a:pt x="26" y="418"/>
                  <a:pt x="18" y="421"/>
                  <a:pt x="7" y="419"/>
                </a:cubicBezTo>
                <a:cubicBezTo>
                  <a:pt x="11" y="403"/>
                  <a:pt x="2" y="389"/>
                  <a:pt x="0" y="374"/>
                </a:cubicBezTo>
                <a:cubicBezTo>
                  <a:pt x="7" y="358"/>
                  <a:pt x="10" y="336"/>
                  <a:pt x="27" y="327"/>
                </a:cubicBezTo>
                <a:cubicBezTo>
                  <a:pt x="47" y="316"/>
                  <a:pt x="60" y="297"/>
                  <a:pt x="77" y="282"/>
                </a:cubicBezTo>
                <a:cubicBezTo>
                  <a:pt x="87" y="273"/>
                  <a:pt x="92" y="260"/>
                  <a:pt x="102" y="250"/>
                </a:cubicBezTo>
                <a:cubicBezTo>
                  <a:pt x="127" y="224"/>
                  <a:pt x="154" y="198"/>
                  <a:pt x="180" y="172"/>
                </a:cubicBezTo>
                <a:cubicBezTo>
                  <a:pt x="180" y="168"/>
                  <a:pt x="180" y="164"/>
                  <a:pt x="180" y="160"/>
                </a:cubicBezTo>
                <a:cubicBezTo>
                  <a:pt x="148" y="161"/>
                  <a:pt x="126" y="194"/>
                  <a:pt x="93" y="187"/>
                </a:cubicBezTo>
                <a:cubicBezTo>
                  <a:pt x="79" y="182"/>
                  <a:pt x="70" y="170"/>
                  <a:pt x="60" y="159"/>
                </a:cubicBezTo>
                <a:cubicBezTo>
                  <a:pt x="59" y="150"/>
                  <a:pt x="58" y="141"/>
                  <a:pt x="55" y="133"/>
                </a:cubicBezTo>
                <a:cubicBezTo>
                  <a:pt x="53" y="125"/>
                  <a:pt x="59" y="117"/>
                  <a:pt x="63" y="112"/>
                </a:cubicBezTo>
                <a:cubicBezTo>
                  <a:pt x="75" y="100"/>
                  <a:pt x="84" y="85"/>
                  <a:pt x="95" y="71"/>
                </a:cubicBezTo>
                <a:cubicBezTo>
                  <a:pt x="106" y="60"/>
                  <a:pt x="114" y="45"/>
                  <a:pt x="124" y="33"/>
                </a:cubicBezTo>
                <a:cubicBezTo>
                  <a:pt x="131" y="22"/>
                  <a:pt x="141" y="13"/>
                  <a:pt x="144" y="0"/>
                </a:cubicBezTo>
                <a:moveTo>
                  <a:pt x="503" y="36"/>
                </a:moveTo>
                <a:cubicBezTo>
                  <a:pt x="513" y="33"/>
                  <a:pt x="517" y="44"/>
                  <a:pt x="522" y="50"/>
                </a:cubicBezTo>
                <a:cubicBezTo>
                  <a:pt x="526" y="68"/>
                  <a:pt x="517" y="86"/>
                  <a:pt x="521" y="102"/>
                </a:cubicBezTo>
                <a:cubicBezTo>
                  <a:pt x="536" y="108"/>
                  <a:pt x="548" y="92"/>
                  <a:pt x="560" y="85"/>
                </a:cubicBezTo>
                <a:cubicBezTo>
                  <a:pt x="560" y="69"/>
                  <a:pt x="561" y="53"/>
                  <a:pt x="553" y="38"/>
                </a:cubicBezTo>
                <a:cubicBezTo>
                  <a:pt x="556" y="39"/>
                  <a:pt x="561" y="40"/>
                  <a:pt x="563" y="40"/>
                </a:cubicBezTo>
                <a:cubicBezTo>
                  <a:pt x="576" y="52"/>
                  <a:pt x="589" y="63"/>
                  <a:pt x="596" y="78"/>
                </a:cubicBezTo>
                <a:cubicBezTo>
                  <a:pt x="612" y="77"/>
                  <a:pt x="630" y="72"/>
                  <a:pt x="644" y="83"/>
                </a:cubicBezTo>
                <a:cubicBezTo>
                  <a:pt x="652" y="88"/>
                  <a:pt x="652" y="98"/>
                  <a:pt x="652" y="106"/>
                </a:cubicBezTo>
                <a:cubicBezTo>
                  <a:pt x="634" y="101"/>
                  <a:pt x="614" y="105"/>
                  <a:pt x="599" y="118"/>
                </a:cubicBezTo>
                <a:cubicBezTo>
                  <a:pt x="597" y="133"/>
                  <a:pt x="603" y="150"/>
                  <a:pt x="595" y="164"/>
                </a:cubicBezTo>
                <a:cubicBezTo>
                  <a:pt x="590" y="174"/>
                  <a:pt x="593" y="186"/>
                  <a:pt x="592" y="196"/>
                </a:cubicBezTo>
                <a:cubicBezTo>
                  <a:pt x="573" y="215"/>
                  <a:pt x="569" y="250"/>
                  <a:pt x="588" y="270"/>
                </a:cubicBezTo>
                <a:cubicBezTo>
                  <a:pt x="583" y="284"/>
                  <a:pt x="571" y="292"/>
                  <a:pt x="560" y="300"/>
                </a:cubicBezTo>
                <a:cubicBezTo>
                  <a:pt x="547" y="310"/>
                  <a:pt x="531" y="317"/>
                  <a:pt x="515" y="317"/>
                </a:cubicBezTo>
                <a:cubicBezTo>
                  <a:pt x="515" y="311"/>
                  <a:pt x="516" y="306"/>
                  <a:pt x="516" y="300"/>
                </a:cubicBezTo>
                <a:cubicBezTo>
                  <a:pt x="503" y="303"/>
                  <a:pt x="490" y="302"/>
                  <a:pt x="478" y="309"/>
                </a:cubicBezTo>
                <a:cubicBezTo>
                  <a:pt x="472" y="305"/>
                  <a:pt x="463" y="304"/>
                  <a:pt x="458" y="298"/>
                </a:cubicBezTo>
                <a:cubicBezTo>
                  <a:pt x="456" y="287"/>
                  <a:pt x="461" y="276"/>
                  <a:pt x="463" y="266"/>
                </a:cubicBezTo>
                <a:cubicBezTo>
                  <a:pt x="462" y="238"/>
                  <a:pt x="464" y="210"/>
                  <a:pt x="464" y="182"/>
                </a:cubicBezTo>
                <a:cubicBezTo>
                  <a:pt x="462" y="182"/>
                  <a:pt x="459" y="180"/>
                  <a:pt x="457" y="180"/>
                </a:cubicBezTo>
                <a:cubicBezTo>
                  <a:pt x="443" y="190"/>
                  <a:pt x="428" y="200"/>
                  <a:pt x="410" y="201"/>
                </a:cubicBezTo>
                <a:cubicBezTo>
                  <a:pt x="389" y="209"/>
                  <a:pt x="356" y="195"/>
                  <a:pt x="360" y="170"/>
                </a:cubicBezTo>
                <a:cubicBezTo>
                  <a:pt x="376" y="166"/>
                  <a:pt x="389" y="155"/>
                  <a:pt x="405" y="150"/>
                </a:cubicBezTo>
                <a:cubicBezTo>
                  <a:pt x="429" y="142"/>
                  <a:pt x="452" y="132"/>
                  <a:pt x="474" y="118"/>
                </a:cubicBezTo>
                <a:cubicBezTo>
                  <a:pt x="480" y="105"/>
                  <a:pt x="485" y="93"/>
                  <a:pt x="484" y="79"/>
                </a:cubicBezTo>
                <a:cubicBezTo>
                  <a:pt x="488" y="70"/>
                  <a:pt x="489" y="59"/>
                  <a:pt x="489" y="49"/>
                </a:cubicBezTo>
                <a:cubicBezTo>
                  <a:pt x="494" y="45"/>
                  <a:pt x="498" y="40"/>
                  <a:pt x="503" y="36"/>
                </a:cubicBezTo>
                <a:moveTo>
                  <a:pt x="509" y="162"/>
                </a:moveTo>
                <a:cubicBezTo>
                  <a:pt x="507" y="173"/>
                  <a:pt x="504" y="184"/>
                  <a:pt x="499" y="194"/>
                </a:cubicBezTo>
                <a:cubicBezTo>
                  <a:pt x="493" y="204"/>
                  <a:pt x="496" y="215"/>
                  <a:pt x="495" y="225"/>
                </a:cubicBezTo>
                <a:cubicBezTo>
                  <a:pt x="513" y="229"/>
                  <a:pt x="524" y="213"/>
                  <a:pt x="529" y="198"/>
                </a:cubicBezTo>
                <a:cubicBezTo>
                  <a:pt x="524" y="196"/>
                  <a:pt x="520" y="194"/>
                  <a:pt x="515" y="192"/>
                </a:cubicBezTo>
                <a:cubicBezTo>
                  <a:pt x="515" y="189"/>
                  <a:pt x="515" y="184"/>
                  <a:pt x="515" y="181"/>
                </a:cubicBezTo>
                <a:cubicBezTo>
                  <a:pt x="529" y="177"/>
                  <a:pt x="540" y="190"/>
                  <a:pt x="555" y="189"/>
                </a:cubicBezTo>
                <a:cubicBezTo>
                  <a:pt x="555" y="171"/>
                  <a:pt x="559" y="152"/>
                  <a:pt x="553" y="135"/>
                </a:cubicBezTo>
                <a:cubicBezTo>
                  <a:pt x="536" y="139"/>
                  <a:pt x="520" y="148"/>
                  <a:pt x="509" y="162"/>
                </a:cubicBezTo>
                <a:moveTo>
                  <a:pt x="516" y="236"/>
                </a:moveTo>
                <a:cubicBezTo>
                  <a:pt x="507" y="243"/>
                  <a:pt x="496" y="251"/>
                  <a:pt x="499" y="264"/>
                </a:cubicBezTo>
                <a:cubicBezTo>
                  <a:pt x="505" y="264"/>
                  <a:pt x="509" y="262"/>
                  <a:pt x="513" y="258"/>
                </a:cubicBezTo>
                <a:cubicBezTo>
                  <a:pt x="524" y="257"/>
                  <a:pt x="536" y="257"/>
                  <a:pt x="545" y="250"/>
                </a:cubicBezTo>
                <a:cubicBezTo>
                  <a:pt x="558" y="245"/>
                  <a:pt x="554" y="230"/>
                  <a:pt x="555" y="219"/>
                </a:cubicBezTo>
                <a:cubicBezTo>
                  <a:pt x="539" y="216"/>
                  <a:pt x="529" y="229"/>
                  <a:pt x="516" y="236"/>
                </a:cubicBezTo>
                <a:moveTo>
                  <a:pt x="1015" y="104"/>
                </a:moveTo>
                <a:cubicBezTo>
                  <a:pt x="1022" y="103"/>
                  <a:pt x="1030" y="102"/>
                  <a:pt x="1038" y="103"/>
                </a:cubicBezTo>
                <a:cubicBezTo>
                  <a:pt x="1047" y="110"/>
                  <a:pt x="1056" y="119"/>
                  <a:pt x="1060" y="130"/>
                </a:cubicBezTo>
                <a:cubicBezTo>
                  <a:pt x="1064" y="139"/>
                  <a:pt x="1059" y="151"/>
                  <a:pt x="1068" y="159"/>
                </a:cubicBezTo>
                <a:cubicBezTo>
                  <a:pt x="1078" y="169"/>
                  <a:pt x="1061" y="177"/>
                  <a:pt x="1055" y="184"/>
                </a:cubicBezTo>
                <a:cubicBezTo>
                  <a:pt x="1055" y="189"/>
                  <a:pt x="1055" y="194"/>
                  <a:pt x="1055" y="199"/>
                </a:cubicBezTo>
                <a:cubicBezTo>
                  <a:pt x="1066" y="200"/>
                  <a:pt x="1077" y="204"/>
                  <a:pt x="1087" y="209"/>
                </a:cubicBezTo>
                <a:cubicBezTo>
                  <a:pt x="1093" y="212"/>
                  <a:pt x="1093" y="221"/>
                  <a:pt x="1089" y="226"/>
                </a:cubicBezTo>
                <a:cubicBezTo>
                  <a:pt x="1083" y="238"/>
                  <a:pt x="1067" y="240"/>
                  <a:pt x="1055" y="240"/>
                </a:cubicBezTo>
                <a:cubicBezTo>
                  <a:pt x="1055" y="244"/>
                  <a:pt x="1055" y="249"/>
                  <a:pt x="1056" y="254"/>
                </a:cubicBezTo>
                <a:cubicBezTo>
                  <a:pt x="1054" y="256"/>
                  <a:pt x="1050" y="259"/>
                  <a:pt x="1048" y="261"/>
                </a:cubicBezTo>
                <a:cubicBezTo>
                  <a:pt x="1048" y="305"/>
                  <a:pt x="1048" y="349"/>
                  <a:pt x="1048" y="394"/>
                </a:cubicBezTo>
                <a:cubicBezTo>
                  <a:pt x="1043" y="405"/>
                  <a:pt x="1043" y="420"/>
                  <a:pt x="1031" y="427"/>
                </a:cubicBezTo>
                <a:cubicBezTo>
                  <a:pt x="1030" y="373"/>
                  <a:pt x="1031" y="319"/>
                  <a:pt x="1030" y="266"/>
                </a:cubicBezTo>
                <a:cubicBezTo>
                  <a:pt x="1031" y="260"/>
                  <a:pt x="1025" y="256"/>
                  <a:pt x="1021" y="251"/>
                </a:cubicBezTo>
                <a:cubicBezTo>
                  <a:pt x="1012" y="253"/>
                  <a:pt x="1006" y="261"/>
                  <a:pt x="997" y="264"/>
                </a:cubicBezTo>
                <a:cubicBezTo>
                  <a:pt x="989" y="263"/>
                  <a:pt x="977" y="268"/>
                  <a:pt x="972" y="258"/>
                </a:cubicBezTo>
                <a:cubicBezTo>
                  <a:pt x="971" y="246"/>
                  <a:pt x="972" y="233"/>
                  <a:pt x="972" y="221"/>
                </a:cubicBezTo>
                <a:cubicBezTo>
                  <a:pt x="985" y="218"/>
                  <a:pt x="999" y="211"/>
                  <a:pt x="1005" y="199"/>
                </a:cubicBezTo>
                <a:cubicBezTo>
                  <a:pt x="1009" y="190"/>
                  <a:pt x="1000" y="183"/>
                  <a:pt x="998" y="174"/>
                </a:cubicBezTo>
                <a:cubicBezTo>
                  <a:pt x="998" y="160"/>
                  <a:pt x="998" y="145"/>
                  <a:pt x="998" y="131"/>
                </a:cubicBezTo>
                <a:cubicBezTo>
                  <a:pt x="1006" y="135"/>
                  <a:pt x="1012" y="141"/>
                  <a:pt x="1019" y="147"/>
                </a:cubicBezTo>
                <a:cubicBezTo>
                  <a:pt x="1025" y="155"/>
                  <a:pt x="1029" y="143"/>
                  <a:pt x="1031" y="138"/>
                </a:cubicBezTo>
                <a:cubicBezTo>
                  <a:pt x="1026" y="127"/>
                  <a:pt x="1018" y="116"/>
                  <a:pt x="1015" y="104"/>
                </a:cubicBezTo>
                <a:moveTo>
                  <a:pt x="807" y="114"/>
                </a:moveTo>
                <a:cubicBezTo>
                  <a:pt x="815" y="119"/>
                  <a:pt x="819" y="127"/>
                  <a:pt x="824" y="134"/>
                </a:cubicBezTo>
                <a:cubicBezTo>
                  <a:pt x="820" y="156"/>
                  <a:pt x="809" y="177"/>
                  <a:pt x="803" y="198"/>
                </a:cubicBezTo>
                <a:cubicBezTo>
                  <a:pt x="811" y="202"/>
                  <a:pt x="820" y="199"/>
                  <a:pt x="829" y="201"/>
                </a:cubicBezTo>
                <a:cubicBezTo>
                  <a:pt x="839" y="206"/>
                  <a:pt x="837" y="218"/>
                  <a:pt x="836" y="228"/>
                </a:cubicBezTo>
                <a:cubicBezTo>
                  <a:pt x="826" y="236"/>
                  <a:pt x="813" y="243"/>
                  <a:pt x="806" y="254"/>
                </a:cubicBezTo>
                <a:cubicBezTo>
                  <a:pt x="798" y="270"/>
                  <a:pt x="790" y="286"/>
                  <a:pt x="782" y="303"/>
                </a:cubicBezTo>
                <a:cubicBezTo>
                  <a:pt x="780" y="309"/>
                  <a:pt x="772" y="308"/>
                  <a:pt x="766" y="309"/>
                </a:cubicBezTo>
                <a:cubicBezTo>
                  <a:pt x="766" y="298"/>
                  <a:pt x="767" y="287"/>
                  <a:pt x="774" y="278"/>
                </a:cubicBezTo>
                <a:cubicBezTo>
                  <a:pt x="782" y="267"/>
                  <a:pt x="786" y="254"/>
                  <a:pt x="793" y="242"/>
                </a:cubicBezTo>
                <a:cubicBezTo>
                  <a:pt x="802" y="236"/>
                  <a:pt x="811" y="231"/>
                  <a:pt x="820" y="224"/>
                </a:cubicBezTo>
                <a:cubicBezTo>
                  <a:pt x="819" y="220"/>
                  <a:pt x="818" y="216"/>
                  <a:pt x="818" y="212"/>
                </a:cubicBezTo>
                <a:cubicBezTo>
                  <a:pt x="800" y="212"/>
                  <a:pt x="790" y="233"/>
                  <a:pt x="772" y="232"/>
                </a:cubicBezTo>
                <a:cubicBezTo>
                  <a:pt x="772" y="226"/>
                  <a:pt x="772" y="219"/>
                  <a:pt x="772" y="212"/>
                </a:cubicBezTo>
                <a:cubicBezTo>
                  <a:pt x="768" y="212"/>
                  <a:pt x="761" y="212"/>
                  <a:pt x="757" y="212"/>
                </a:cubicBezTo>
                <a:cubicBezTo>
                  <a:pt x="763" y="197"/>
                  <a:pt x="776" y="186"/>
                  <a:pt x="790" y="179"/>
                </a:cubicBezTo>
                <a:cubicBezTo>
                  <a:pt x="798" y="158"/>
                  <a:pt x="808" y="137"/>
                  <a:pt x="807" y="114"/>
                </a:cubicBezTo>
                <a:moveTo>
                  <a:pt x="925" y="142"/>
                </a:moveTo>
                <a:cubicBezTo>
                  <a:pt x="939" y="146"/>
                  <a:pt x="947" y="161"/>
                  <a:pt x="952" y="174"/>
                </a:cubicBezTo>
                <a:cubicBezTo>
                  <a:pt x="953" y="197"/>
                  <a:pt x="924" y="210"/>
                  <a:pt x="927" y="234"/>
                </a:cubicBezTo>
                <a:cubicBezTo>
                  <a:pt x="927" y="246"/>
                  <a:pt x="937" y="255"/>
                  <a:pt x="940" y="266"/>
                </a:cubicBezTo>
                <a:cubicBezTo>
                  <a:pt x="939" y="277"/>
                  <a:pt x="938" y="288"/>
                  <a:pt x="939" y="298"/>
                </a:cubicBezTo>
                <a:cubicBezTo>
                  <a:pt x="935" y="302"/>
                  <a:pt x="930" y="304"/>
                  <a:pt x="925" y="304"/>
                </a:cubicBezTo>
                <a:cubicBezTo>
                  <a:pt x="918" y="298"/>
                  <a:pt x="915" y="289"/>
                  <a:pt x="910" y="281"/>
                </a:cubicBezTo>
                <a:cubicBezTo>
                  <a:pt x="904" y="276"/>
                  <a:pt x="895" y="277"/>
                  <a:pt x="888" y="275"/>
                </a:cubicBezTo>
                <a:cubicBezTo>
                  <a:pt x="888" y="260"/>
                  <a:pt x="887" y="244"/>
                  <a:pt x="888" y="229"/>
                </a:cubicBezTo>
                <a:cubicBezTo>
                  <a:pt x="900" y="214"/>
                  <a:pt x="904" y="194"/>
                  <a:pt x="913" y="177"/>
                </a:cubicBezTo>
                <a:cubicBezTo>
                  <a:pt x="918" y="166"/>
                  <a:pt x="922" y="154"/>
                  <a:pt x="925" y="142"/>
                </a:cubicBezTo>
                <a:moveTo>
                  <a:pt x="719" y="168"/>
                </a:moveTo>
                <a:cubicBezTo>
                  <a:pt x="720" y="160"/>
                  <a:pt x="722" y="153"/>
                  <a:pt x="724" y="145"/>
                </a:cubicBezTo>
                <a:cubicBezTo>
                  <a:pt x="739" y="154"/>
                  <a:pt x="744" y="172"/>
                  <a:pt x="759" y="181"/>
                </a:cubicBezTo>
                <a:cubicBezTo>
                  <a:pt x="746" y="188"/>
                  <a:pt x="727" y="194"/>
                  <a:pt x="726" y="211"/>
                </a:cubicBezTo>
                <a:cubicBezTo>
                  <a:pt x="734" y="217"/>
                  <a:pt x="744" y="221"/>
                  <a:pt x="754" y="220"/>
                </a:cubicBezTo>
                <a:cubicBezTo>
                  <a:pt x="748" y="228"/>
                  <a:pt x="743" y="236"/>
                  <a:pt x="740" y="246"/>
                </a:cubicBezTo>
                <a:cubicBezTo>
                  <a:pt x="738" y="263"/>
                  <a:pt x="743" y="281"/>
                  <a:pt x="736" y="297"/>
                </a:cubicBezTo>
                <a:cubicBezTo>
                  <a:pt x="734" y="305"/>
                  <a:pt x="733" y="314"/>
                  <a:pt x="731" y="322"/>
                </a:cubicBezTo>
                <a:cubicBezTo>
                  <a:pt x="719" y="321"/>
                  <a:pt x="710" y="308"/>
                  <a:pt x="698" y="309"/>
                </a:cubicBezTo>
                <a:cubicBezTo>
                  <a:pt x="686" y="308"/>
                  <a:pt x="674" y="309"/>
                  <a:pt x="663" y="309"/>
                </a:cubicBezTo>
                <a:cubicBezTo>
                  <a:pt x="675" y="287"/>
                  <a:pt x="700" y="280"/>
                  <a:pt x="714" y="260"/>
                </a:cubicBezTo>
                <a:cubicBezTo>
                  <a:pt x="700" y="254"/>
                  <a:pt x="689" y="267"/>
                  <a:pt x="676" y="265"/>
                </a:cubicBezTo>
                <a:cubicBezTo>
                  <a:pt x="676" y="255"/>
                  <a:pt x="674" y="244"/>
                  <a:pt x="677" y="234"/>
                </a:cubicBezTo>
                <a:cubicBezTo>
                  <a:pt x="684" y="223"/>
                  <a:pt x="693" y="213"/>
                  <a:pt x="703" y="204"/>
                </a:cubicBezTo>
                <a:cubicBezTo>
                  <a:pt x="702" y="200"/>
                  <a:pt x="702" y="197"/>
                  <a:pt x="702" y="193"/>
                </a:cubicBezTo>
                <a:cubicBezTo>
                  <a:pt x="691" y="194"/>
                  <a:pt x="679" y="193"/>
                  <a:pt x="674" y="181"/>
                </a:cubicBezTo>
                <a:cubicBezTo>
                  <a:pt x="685" y="174"/>
                  <a:pt x="698" y="175"/>
                  <a:pt x="711" y="175"/>
                </a:cubicBezTo>
                <a:cubicBezTo>
                  <a:pt x="713" y="172"/>
                  <a:pt x="716" y="170"/>
                  <a:pt x="719" y="168"/>
                </a:cubicBezTo>
                <a:moveTo>
                  <a:pt x="708" y="221"/>
                </a:moveTo>
                <a:cubicBezTo>
                  <a:pt x="708" y="224"/>
                  <a:pt x="708" y="228"/>
                  <a:pt x="708" y="232"/>
                </a:cubicBezTo>
                <a:cubicBezTo>
                  <a:pt x="711" y="232"/>
                  <a:pt x="715" y="232"/>
                  <a:pt x="719" y="232"/>
                </a:cubicBezTo>
                <a:cubicBezTo>
                  <a:pt x="719" y="228"/>
                  <a:pt x="719" y="224"/>
                  <a:pt x="719" y="220"/>
                </a:cubicBezTo>
                <a:cubicBezTo>
                  <a:pt x="716" y="220"/>
                  <a:pt x="712" y="220"/>
                  <a:pt x="708" y="221"/>
                </a:cubicBezTo>
                <a:moveTo>
                  <a:pt x="253" y="264"/>
                </a:moveTo>
                <a:cubicBezTo>
                  <a:pt x="275" y="251"/>
                  <a:pt x="300" y="262"/>
                  <a:pt x="322" y="270"/>
                </a:cubicBezTo>
                <a:cubicBezTo>
                  <a:pt x="341" y="271"/>
                  <a:pt x="359" y="278"/>
                  <a:pt x="375" y="288"/>
                </a:cubicBezTo>
                <a:cubicBezTo>
                  <a:pt x="385" y="294"/>
                  <a:pt x="387" y="307"/>
                  <a:pt x="393" y="317"/>
                </a:cubicBezTo>
                <a:cubicBezTo>
                  <a:pt x="384" y="326"/>
                  <a:pt x="388" y="338"/>
                  <a:pt x="386" y="349"/>
                </a:cubicBezTo>
                <a:cubicBezTo>
                  <a:pt x="381" y="360"/>
                  <a:pt x="372" y="373"/>
                  <a:pt x="358" y="366"/>
                </a:cubicBezTo>
                <a:cubicBezTo>
                  <a:pt x="341" y="351"/>
                  <a:pt x="326" y="334"/>
                  <a:pt x="309" y="318"/>
                </a:cubicBezTo>
                <a:cubicBezTo>
                  <a:pt x="297" y="306"/>
                  <a:pt x="280" y="303"/>
                  <a:pt x="266" y="293"/>
                </a:cubicBezTo>
                <a:cubicBezTo>
                  <a:pt x="253" y="282"/>
                  <a:pt x="236" y="276"/>
                  <a:pt x="218" y="276"/>
                </a:cubicBezTo>
                <a:cubicBezTo>
                  <a:pt x="211" y="277"/>
                  <a:pt x="209" y="269"/>
                  <a:pt x="205" y="264"/>
                </a:cubicBezTo>
                <a:cubicBezTo>
                  <a:pt x="221" y="263"/>
                  <a:pt x="237" y="265"/>
                  <a:pt x="253" y="264"/>
                </a:cubicBezTo>
                <a:moveTo>
                  <a:pt x="823" y="263"/>
                </a:moveTo>
                <a:cubicBezTo>
                  <a:pt x="841" y="275"/>
                  <a:pt x="862" y="287"/>
                  <a:pt x="869" y="309"/>
                </a:cubicBezTo>
                <a:cubicBezTo>
                  <a:pt x="856" y="317"/>
                  <a:pt x="847" y="304"/>
                  <a:pt x="839" y="296"/>
                </a:cubicBezTo>
                <a:cubicBezTo>
                  <a:pt x="831" y="286"/>
                  <a:pt x="830" y="273"/>
                  <a:pt x="823" y="263"/>
                </a:cubicBezTo>
                <a:moveTo>
                  <a:pt x="447" y="372"/>
                </a:moveTo>
                <a:cubicBezTo>
                  <a:pt x="467" y="354"/>
                  <a:pt x="484" y="333"/>
                  <a:pt x="508" y="320"/>
                </a:cubicBezTo>
                <a:cubicBezTo>
                  <a:pt x="508" y="324"/>
                  <a:pt x="509" y="332"/>
                  <a:pt x="509" y="336"/>
                </a:cubicBezTo>
                <a:cubicBezTo>
                  <a:pt x="523" y="336"/>
                  <a:pt x="536" y="328"/>
                  <a:pt x="550" y="323"/>
                </a:cubicBezTo>
                <a:cubicBezTo>
                  <a:pt x="567" y="322"/>
                  <a:pt x="584" y="323"/>
                  <a:pt x="601" y="323"/>
                </a:cubicBezTo>
                <a:cubicBezTo>
                  <a:pt x="612" y="332"/>
                  <a:pt x="632" y="337"/>
                  <a:pt x="631" y="354"/>
                </a:cubicBezTo>
                <a:cubicBezTo>
                  <a:pt x="604" y="355"/>
                  <a:pt x="580" y="373"/>
                  <a:pt x="553" y="373"/>
                </a:cubicBezTo>
                <a:cubicBezTo>
                  <a:pt x="564" y="363"/>
                  <a:pt x="580" y="360"/>
                  <a:pt x="592" y="352"/>
                </a:cubicBezTo>
                <a:cubicBezTo>
                  <a:pt x="592" y="346"/>
                  <a:pt x="592" y="341"/>
                  <a:pt x="592" y="335"/>
                </a:cubicBezTo>
                <a:cubicBezTo>
                  <a:pt x="576" y="335"/>
                  <a:pt x="559" y="335"/>
                  <a:pt x="542" y="335"/>
                </a:cubicBezTo>
                <a:cubicBezTo>
                  <a:pt x="540" y="338"/>
                  <a:pt x="537" y="340"/>
                  <a:pt x="534" y="342"/>
                </a:cubicBezTo>
                <a:cubicBezTo>
                  <a:pt x="510" y="339"/>
                  <a:pt x="492" y="356"/>
                  <a:pt x="477" y="372"/>
                </a:cubicBezTo>
                <a:cubicBezTo>
                  <a:pt x="467" y="374"/>
                  <a:pt x="457" y="373"/>
                  <a:pt x="447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 userDrawn="1"/>
        </p:nvSpPr>
        <p:spPr>
          <a:xfrm>
            <a:off x="0" y="4754879"/>
            <a:ext cx="12192000" cy="2103121"/>
          </a:xfrm>
          <a:custGeom>
            <a:avLst/>
            <a:gdLst>
              <a:gd name="connsiteX0" fmla="*/ 0 w 12192000"/>
              <a:gd name="connsiteY0" fmla="*/ 0 h 2658839"/>
              <a:gd name="connsiteX1" fmla="*/ 81994 w 12192000"/>
              <a:gd name="connsiteY1" fmla="*/ 58984 h 2658839"/>
              <a:gd name="connsiteX2" fmla="*/ 6096000 w 12192000"/>
              <a:gd name="connsiteY2" fmla="*/ 1108564 h 2658839"/>
              <a:gd name="connsiteX3" fmla="*/ 12110006 w 12192000"/>
              <a:gd name="connsiteY3" fmla="*/ 58984 h 2658839"/>
              <a:gd name="connsiteX4" fmla="*/ 12192000 w 12192000"/>
              <a:gd name="connsiteY4" fmla="*/ 0 h 2658839"/>
              <a:gd name="connsiteX5" fmla="*/ 12192000 w 12192000"/>
              <a:gd name="connsiteY5" fmla="*/ 2658839 h 2658839"/>
              <a:gd name="connsiteX6" fmla="*/ 0 w 12192000"/>
              <a:gd name="connsiteY6" fmla="*/ 2658839 h 265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658839">
                <a:moveTo>
                  <a:pt x="0" y="0"/>
                </a:moveTo>
                <a:lnTo>
                  <a:pt x="81994" y="58984"/>
                </a:lnTo>
                <a:cubicBezTo>
                  <a:pt x="1072835" y="675778"/>
                  <a:pt x="3392459" y="1108564"/>
                  <a:pt x="6096000" y="1108564"/>
                </a:cubicBezTo>
                <a:cubicBezTo>
                  <a:pt x="8799541" y="1108564"/>
                  <a:pt x="11119165" y="675778"/>
                  <a:pt x="12110006" y="58984"/>
                </a:cubicBezTo>
                <a:lnTo>
                  <a:pt x="12192000" y="0"/>
                </a:lnTo>
                <a:lnTo>
                  <a:pt x="12192000" y="2658839"/>
                </a:lnTo>
                <a:lnTo>
                  <a:pt x="0" y="26588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54000" dist="50800" dir="16200000" algn="ctr" rotWithShape="0">
              <a:schemeClr val="tx1"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1848683" y="2248400"/>
            <a:ext cx="849463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>
              <a:buNone/>
              <a:defRPr lang="zh-CN" altLang="en-US" sz="4400" b="1" spc="1000" baseline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" name="内容占位符 11"/>
          <p:cNvSpPr>
            <a:spLocks noGrp="1"/>
          </p:cNvSpPr>
          <p:nvPr>
            <p:ph sz="quarter" idx="11" hasCustomPrompt="1"/>
          </p:nvPr>
        </p:nvSpPr>
        <p:spPr>
          <a:xfrm>
            <a:off x="4336544" y="3305934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>
              <a:buNone/>
              <a:defRPr lang="zh-CN" altLang="en-US" sz="2000" b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单击此处编辑母版辅标题样式</a:t>
            </a:r>
            <a:endParaRPr lang="zh-CN" altLang="en-US" dirty="0"/>
          </a:p>
        </p:txBody>
      </p:sp>
      <p:sp>
        <p:nvSpPr>
          <p:cNvPr id="10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2617787" y="4267421"/>
            <a:ext cx="2343095" cy="504825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单击此处编辑汇报人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7230780" y="4267421"/>
            <a:ext cx="2880172" cy="50482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zh-CN" altLang="en-US" dirty="0"/>
              <a:t>单击此处编辑汇报日期</a:t>
            </a:r>
            <a:endParaRPr lang="zh-CN" altLang="en-US" dirty="0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10642451" y="6164798"/>
            <a:ext cx="1353047" cy="529917"/>
          </a:xfrm>
          <a:custGeom>
            <a:avLst/>
            <a:gdLst>
              <a:gd name="T0" fmla="*/ 208 w 1093"/>
              <a:gd name="T1" fmla="*/ 46 h 427"/>
              <a:gd name="T2" fmla="*/ 309 w 1093"/>
              <a:gd name="T3" fmla="*/ 106 h 427"/>
              <a:gd name="T4" fmla="*/ 231 w 1093"/>
              <a:gd name="T5" fmla="*/ 192 h 427"/>
              <a:gd name="T6" fmla="*/ 119 w 1093"/>
              <a:gd name="T7" fmla="*/ 316 h 427"/>
              <a:gd name="T8" fmla="*/ 44 w 1093"/>
              <a:gd name="T9" fmla="*/ 405 h 427"/>
              <a:gd name="T10" fmla="*/ 0 w 1093"/>
              <a:gd name="T11" fmla="*/ 374 h 427"/>
              <a:gd name="T12" fmla="*/ 102 w 1093"/>
              <a:gd name="T13" fmla="*/ 250 h 427"/>
              <a:gd name="T14" fmla="*/ 93 w 1093"/>
              <a:gd name="T15" fmla="*/ 187 h 427"/>
              <a:gd name="T16" fmla="*/ 63 w 1093"/>
              <a:gd name="T17" fmla="*/ 112 h 427"/>
              <a:gd name="T18" fmla="*/ 144 w 1093"/>
              <a:gd name="T19" fmla="*/ 0 h 427"/>
              <a:gd name="T20" fmla="*/ 521 w 1093"/>
              <a:gd name="T21" fmla="*/ 102 h 427"/>
              <a:gd name="T22" fmla="*/ 563 w 1093"/>
              <a:gd name="T23" fmla="*/ 40 h 427"/>
              <a:gd name="T24" fmla="*/ 652 w 1093"/>
              <a:gd name="T25" fmla="*/ 106 h 427"/>
              <a:gd name="T26" fmla="*/ 592 w 1093"/>
              <a:gd name="T27" fmla="*/ 196 h 427"/>
              <a:gd name="T28" fmla="*/ 515 w 1093"/>
              <a:gd name="T29" fmla="*/ 317 h 427"/>
              <a:gd name="T30" fmla="*/ 458 w 1093"/>
              <a:gd name="T31" fmla="*/ 298 h 427"/>
              <a:gd name="T32" fmla="*/ 457 w 1093"/>
              <a:gd name="T33" fmla="*/ 180 h 427"/>
              <a:gd name="T34" fmla="*/ 405 w 1093"/>
              <a:gd name="T35" fmla="*/ 150 h 427"/>
              <a:gd name="T36" fmla="*/ 489 w 1093"/>
              <a:gd name="T37" fmla="*/ 49 h 427"/>
              <a:gd name="T38" fmla="*/ 499 w 1093"/>
              <a:gd name="T39" fmla="*/ 194 h 427"/>
              <a:gd name="T40" fmla="*/ 515 w 1093"/>
              <a:gd name="T41" fmla="*/ 192 h 427"/>
              <a:gd name="T42" fmla="*/ 553 w 1093"/>
              <a:gd name="T43" fmla="*/ 135 h 427"/>
              <a:gd name="T44" fmla="*/ 499 w 1093"/>
              <a:gd name="T45" fmla="*/ 264 h 427"/>
              <a:gd name="T46" fmla="*/ 555 w 1093"/>
              <a:gd name="T47" fmla="*/ 219 h 427"/>
              <a:gd name="T48" fmla="*/ 1038 w 1093"/>
              <a:gd name="T49" fmla="*/ 103 h 427"/>
              <a:gd name="T50" fmla="*/ 1055 w 1093"/>
              <a:gd name="T51" fmla="*/ 184 h 427"/>
              <a:gd name="T52" fmla="*/ 1089 w 1093"/>
              <a:gd name="T53" fmla="*/ 226 h 427"/>
              <a:gd name="T54" fmla="*/ 1048 w 1093"/>
              <a:gd name="T55" fmla="*/ 261 h 427"/>
              <a:gd name="T56" fmla="*/ 1030 w 1093"/>
              <a:gd name="T57" fmla="*/ 266 h 427"/>
              <a:gd name="T58" fmla="*/ 972 w 1093"/>
              <a:gd name="T59" fmla="*/ 258 h 427"/>
              <a:gd name="T60" fmla="*/ 998 w 1093"/>
              <a:gd name="T61" fmla="*/ 174 h 427"/>
              <a:gd name="T62" fmla="*/ 1031 w 1093"/>
              <a:gd name="T63" fmla="*/ 138 h 427"/>
              <a:gd name="T64" fmla="*/ 824 w 1093"/>
              <a:gd name="T65" fmla="*/ 134 h 427"/>
              <a:gd name="T66" fmla="*/ 836 w 1093"/>
              <a:gd name="T67" fmla="*/ 228 h 427"/>
              <a:gd name="T68" fmla="*/ 766 w 1093"/>
              <a:gd name="T69" fmla="*/ 309 h 427"/>
              <a:gd name="T70" fmla="*/ 820 w 1093"/>
              <a:gd name="T71" fmla="*/ 224 h 427"/>
              <a:gd name="T72" fmla="*/ 772 w 1093"/>
              <a:gd name="T73" fmla="*/ 212 h 427"/>
              <a:gd name="T74" fmla="*/ 807 w 1093"/>
              <a:gd name="T75" fmla="*/ 114 h 427"/>
              <a:gd name="T76" fmla="*/ 927 w 1093"/>
              <a:gd name="T77" fmla="*/ 234 h 427"/>
              <a:gd name="T78" fmla="*/ 925 w 1093"/>
              <a:gd name="T79" fmla="*/ 304 h 427"/>
              <a:gd name="T80" fmla="*/ 888 w 1093"/>
              <a:gd name="T81" fmla="*/ 229 h 427"/>
              <a:gd name="T82" fmla="*/ 719 w 1093"/>
              <a:gd name="T83" fmla="*/ 168 h 427"/>
              <a:gd name="T84" fmla="*/ 726 w 1093"/>
              <a:gd name="T85" fmla="*/ 211 h 427"/>
              <a:gd name="T86" fmla="*/ 736 w 1093"/>
              <a:gd name="T87" fmla="*/ 297 h 427"/>
              <a:gd name="T88" fmla="*/ 663 w 1093"/>
              <a:gd name="T89" fmla="*/ 309 h 427"/>
              <a:gd name="T90" fmla="*/ 677 w 1093"/>
              <a:gd name="T91" fmla="*/ 234 h 427"/>
              <a:gd name="T92" fmla="*/ 674 w 1093"/>
              <a:gd name="T93" fmla="*/ 181 h 427"/>
              <a:gd name="T94" fmla="*/ 708 w 1093"/>
              <a:gd name="T95" fmla="*/ 221 h 427"/>
              <a:gd name="T96" fmla="*/ 719 w 1093"/>
              <a:gd name="T97" fmla="*/ 220 h 427"/>
              <a:gd name="T98" fmla="*/ 322 w 1093"/>
              <a:gd name="T99" fmla="*/ 270 h 427"/>
              <a:gd name="T100" fmla="*/ 386 w 1093"/>
              <a:gd name="T101" fmla="*/ 349 h 427"/>
              <a:gd name="T102" fmla="*/ 266 w 1093"/>
              <a:gd name="T103" fmla="*/ 293 h 427"/>
              <a:gd name="T104" fmla="*/ 253 w 1093"/>
              <a:gd name="T105" fmla="*/ 264 h 427"/>
              <a:gd name="T106" fmla="*/ 839 w 1093"/>
              <a:gd name="T107" fmla="*/ 296 h 427"/>
              <a:gd name="T108" fmla="*/ 508 w 1093"/>
              <a:gd name="T109" fmla="*/ 320 h 427"/>
              <a:gd name="T110" fmla="*/ 601 w 1093"/>
              <a:gd name="T111" fmla="*/ 323 h 427"/>
              <a:gd name="T112" fmla="*/ 592 w 1093"/>
              <a:gd name="T113" fmla="*/ 352 h 427"/>
              <a:gd name="T114" fmla="*/ 534 w 1093"/>
              <a:gd name="T115" fmla="*/ 342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93" h="427">
                <a:moveTo>
                  <a:pt x="144" y="0"/>
                </a:moveTo>
                <a:cubicBezTo>
                  <a:pt x="153" y="0"/>
                  <a:pt x="162" y="0"/>
                  <a:pt x="170" y="0"/>
                </a:cubicBezTo>
                <a:cubicBezTo>
                  <a:pt x="185" y="13"/>
                  <a:pt x="199" y="27"/>
                  <a:pt x="208" y="46"/>
                </a:cubicBezTo>
                <a:cubicBezTo>
                  <a:pt x="196" y="56"/>
                  <a:pt x="200" y="71"/>
                  <a:pt x="200" y="84"/>
                </a:cubicBezTo>
                <a:cubicBezTo>
                  <a:pt x="231" y="85"/>
                  <a:pt x="256" y="55"/>
                  <a:pt x="288" y="59"/>
                </a:cubicBezTo>
                <a:cubicBezTo>
                  <a:pt x="305" y="67"/>
                  <a:pt x="317" y="89"/>
                  <a:pt x="309" y="106"/>
                </a:cubicBezTo>
                <a:cubicBezTo>
                  <a:pt x="306" y="117"/>
                  <a:pt x="297" y="123"/>
                  <a:pt x="289" y="129"/>
                </a:cubicBezTo>
                <a:cubicBezTo>
                  <a:pt x="275" y="138"/>
                  <a:pt x="267" y="152"/>
                  <a:pt x="254" y="162"/>
                </a:cubicBezTo>
                <a:cubicBezTo>
                  <a:pt x="244" y="170"/>
                  <a:pt x="240" y="182"/>
                  <a:pt x="231" y="192"/>
                </a:cubicBezTo>
                <a:cubicBezTo>
                  <a:pt x="219" y="206"/>
                  <a:pt x="207" y="221"/>
                  <a:pt x="192" y="232"/>
                </a:cubicBezTo>
                <a:cubicBezTo>
                  <a:pt x="176" y="244"/>
                  <a:pt x="164" y="260"/>
                  <a:pt x="152" y="276"/>
                </a:cubicBezTo>
                <a:cubicBezTo>
                  <a:pt x="139" y="288"/>
                  <a:pt x="133" y="305"/>
                  <a:pt x="119" y="316"/>
                </a:cubicBezTo>
                <a:cubicBezTo>
                  <a:pt x="107" y="325"/>
                  <a:pt x="103" y="342"/>
                  <a:pt x="89" y="350"/>
                </a:cubicBezTo>
                <a:cubicBezTo>
                  <a:pt x="73" y="360"/>
                  <a:pt x="61" y="375"/>
                  <a:pt x="47" y="388"/>
                </a:cubicBezTo>
                <a:cubicBezTo>
                  <a:pt x="41" y="392"/>
                  <a:pt x="43" y="399"/>
                  <a:pt x="44" y="405"/>
                </a:cubicBezTo>
                <a:cubicBezTo>
                  <a:pt x="39" y="405"/>
                  <a:pt x="33" y="406"/>
                  <a:pt x="28" y="407"/>
                </a:cubicBezTo>
                <a:cubicBezTo>
                  <a:pt x="26" y="418"/>
                  <a:pt x="18" y="421"/>
                  <a:pt x="7" y="419"/>
                </a:cubicBezTo>
                <a:cubicBezTo>
                  <a:pt x="11" y="403"/>
                  <a:pt x="2" y="389"/>
                  <a:pt x="0" y="374"/>
                </a:cubicBezTo>
                <a:cubicBezTo>
                  <a:pt x="7" y="358"/>
                  <a:pt x="10" y="336"/>
                  <a:pt x="27" y="327"/>
                </a:cubicBezTo>
                <a:cubicBezTo>
                  <a:pt x="47" y="316"/>
                  <a:pt x="60" y="297"/>
                  <a:pt x="77" y="282"/>
                </a:cubicBezTo>
                <a:cubicBezTo>
                  <a:pt x="87" y="273"/>
                  <a:pt x="92" y="260"/>
                  <a:pt x="102" y="250"/>
                </a:cubicBezTo>
                <a:cubicBezTo>
                  <a:pt x="127" y="224"/>
                  <a:pt x="154" y="198"/>
                  <a:pt x="180" y="172"/>
                </a:cubicBezTo>
                <a:cubicBezTo>
                  <a:pt x="180" y="168"/>
                  <a:pt x="180" y="164"/>
                  <a:pt x="180" y="160"/>
                </a:cubicBezTo>
                <a:cubicBezTo>
                  <a:pt x="148" y="161"/>
                  <a:pt x="126" y="194"/>
                  <a:pt x="93" y="187"/>
                </a:cubicBezTo>
                <a:cubicBezTo>
                  <a:pt x="79" y="182"/>
                  <a:pt x="70" y="170"/>
                  <a:pt x="60" y="159"/>
                </a:cubicBezTo>
                <a:cubicBezTo>
                  <a:pt x="59" y="150"/>
                  <a:pt x="58" y="141"/>
                  <a:pt x="55" y="133"/>
                </a:cubicBezTo>
                <a:cubicBezTo>
                  <a:pt x="53" y="125"/>
                  <a:pt x="59" y="117"/>
                  <a:pt x="63" y="112"/>
                </a:cubicBezTo>
                <a:cubicBezTo>
                  <a:pt x="75" y="100"/>
                  <a:pt x="84" y="85"/>
                  <a:pt x="95" y="71"/>
                </a:cubicBezTo>
                <a:cubicBezTo>
                  <a:pt x="106" y="60"/>
                  <a:pt x="114" y="45"/>
                  <a:pt x="124" y="33"/>
                </a:cubicBezTo>
                <a:cubicBezTo>
                  <a:pt x="131" y="22"/>
                  <a:pt x="141" y="13"/>
                  <a:pt x="144" y="0"/>
                </a:cubicBezTo>
                <a:moveTo>
                  <a:pt x="503" y="36"/>
                </a:moveTo>
                <a:cubicBezTo>
                  <a:pt x="513" y="33"/>
                  <a:pt x="517" y="44"/>
                  <a:pt x="522" y="50"/>
                </a:cubicBezTo>
                <a:cubicBezTo>
                  <a:pt x="526" y="68"/>
                  <a:pt x="517" y="86"/>
                  <a:pt x="521" y="102"/>
                </a:cubicBezTo>
                <a:cubicBezTo>
                  <a:pt x="536" y="108"/>
                  <a:pt x="548" y="92"/>
                  <a:pt x="560" y="85"/>
                </a:cubicBezTo>
                <a:cubicBezTo>
                  <a:pt x="560" y="69"/>
                  <a:pt x="561" y="53"/>
                  <a:pt x="553" y="38"/>
                </a:cubicBezTo>
                <a:cubicBezTo>
                  <a:pt x="556" y="39"/>
                  <a:pt x="561" y="40"/>
                  <a:pt x="563" y="40"/>
                </a:cubicBezTo>
                <a:cubicBezTo>
                  <a:pt x="576" y="52"/>
                  <a:pt x="589" y="63"/>
                  <a:pt x="596" y="78"/>
                </a:cubicBezTo>
                <a:cubicBezTo>
                  <a:pt x="612" y="77"/>
                  <a:pt x="630" y="72"/>
                  <a:pt x="644" y="83"/>
                </a:cubicBezTo>
                <a:cubicBezTo>
                  <a:pt x="652" y="88"/>
                  <a:pt x="652" y="98"/>
                  <a:pt x="652" y="106"/>
                </a:cubicBezTo>
                <a:cubicBezTo>
                  <a:pt x="634" y="101"/>
                  <a:pt x="614" y="105"/>
                  <a:pt x="599" y="118"/>
                </a:cubicBezTo>
                <a:cubicBezTo>
                  <a:pt x="597" y="133"/>
                  <a:pt x="603" y="150"/>
                  <a:pt x="595" y="164"/>
                </a:cubicBezTo>
                <a:cubicBezTo>
                  <a:pt x="590" y="174"/>
                  <a:pt x="593" y="186"/>
                  <a:pt x="592" y="196"/>
                </a:cubicBezTo>
                <a:cubicBezTo>
                  <a:pt x="573" y="215"/>
                  <a:pt x="569" y="250"/>
                  <a:pt x="588" y="270"/>
                </a:cubicBezTo>
                <a:cubicBezTo>
                  <a:pt x="583" y="284"/>
                  <a:pt x="571" y="292"/>
                  <a:pt x="560" y="300"/>
                </a:cubicBezTo>
                <a:cubicBezTo>
                  <a:pt x="547" y="310"/>
                  <a:pt x="531" y="317"/>
                  <a:pt x="515" y="317"/>
                </a:cubicBezTo>
                <a:cubicBezTo>
                  <a:pt x="515" y="311"/>
                  <a:pt x="516" y="306"/>
                  <a:pt x="516" y="300"/>
                </a:cubicBezTo>
                <a:cubicBezTo>
                  <a:pt x="503" y="303"/>
                  <a:pt x="490" y="302"/>
                  <a:pt x="478" y="309"/>
                </a:cubicBezTo>
                <a:cubicBezTo>
                  <a:pt x="472" y="305"/>
                  <a:pt x="463" y="304"/>
                  <a:pt x="458" y="298"/>
                </a:cubicBezTo>
                <a:cubicBezTo>
                  <a:pt x="456" y="287"/>
                  <a:pt x="461" y="276"/>
                  <a:pt x="463" y="266"/>
                </a:cubicBezTo>
                <a:cubicBezTo>
                  <a:pt x="462" y="238"/>
                  <a:pt x="464" y="210"/>
                  <a:pt x="464" y="182"/>
                </a:cubicBezTo>
                <a:cubicBezTo>
                  <a:pt x="462" y="182"/>
                  <a:pt x="459" y="180"/>
                  <a:pt x="457" y="180"/>
                </a:cubicBezTo>
                <a:cubicBezTo>
                  <a:pt x="443" y="190"/>
                  <a:pt x="428" y="200"/>
                  <a:pt x="410" y="201"/>
                </a:cubicBezTo>
                <a:cubicBezTo>
                  <a:pt x="389" y="209"/>
                  <a:pt x="356" y="195"/>
                  <a:pt x="360" y="170"/>
                </a:cubicBezTo>
                <a:cubicBezTo>
                  <a:pt x="376" y="166"/>
                  <a:pt x="389" y="155"/>
                  <a:pt x="405" y="150"/>
                </a:cubicBezTo>
                <a:cubicBezTo>
                  <a:pt x="429" y="142"/>
                  <a:pt x="452" y="132"/>
                  <a:pt x="474" y="118"/>
                </a:cubicBezTo>
                <a:cubicBezTo>
                  <a:pt x="480" y="105"/>
                  <a:pt x="485" y="93"/>
                  <a:pt x="484" y="79"/>
                </a:cubicBezTo>
                <a:cubicBezTo>
                  <a:pt x="488" y="70"/>
                  <a:pt x="489" y="59"/>
                  <a:pt x="489" y="49"/>
                </a:cubicBezTo>
                <a:cubicBezTo>
                  <a:pt x="494" y="45"/>
                  <a:pt x="498" y="40"/>
                  <a:pt x="503" y="36"/>
                </a:cubicBezTo>
                <a:moveTo>
                  <a:pt x="509" y="162"/>
                </a:moveTo>
                <a:cubicBezTo>
                  <a:pt x="507" y="173"/>
                  <a:pt x="504" y="184"/>
                  <a:pt x="499" y="194"/>
                </a:cubicBezTo>
                <a:cubicBezTo>
                  <a:pt x="493" y="204"/>
                  <a:pt x="496" y="215"/>
                  <a:pt x="495" y="225"/>
                </a:cubicBezTo>
                <a:cubicBezTo>
                  <a:pt x="513" y="229"/>
                  <a:pt x="524" y="213"/>
                  <a:pt x="529" y="198"/>
                </a:cubicBezTo>
                <a:cubicBezTo>
                  <a:pt x="524" y="196"/>
                  <a:pt x="520" y="194"/>
                  <a:pt x="515" y="192"/>
                </a:cubicBezTo>
                <a:cubicBezTo>
                  <a:pt x="515" y="189"/>
                  <a:pt x="515" y="184"/>
                  <a:pt x="515" y="181"/>
                </a:cubicBezTo>
                <a:cubicBezTo>
                  <a:pt x="529" y="177"/>
                  <a:pt x="540" y="190"/>
                  <a:pt x="555" y="189"/>
                </a:cubicBezTo>
                <a:cubicBezTo>
                  <a:pt x="555" y="171"/>
                  <a:pt x="559" y="152"/>
                  <a:pt x="553" y="135"/>
                </a:cubicBezTo>
                <a:cubicBezTo>
                  <a:pt x="536" y="139"/>
                  <a:pt x="520" y="148"/>
                  <a:pt x="509" y="162"/>
                </a:cubicBezTo>
                <a:moveTo>
                  <a:pt x="516" y="236"/>
                </a:moveTo>
                <a:cubicBezTo>
                  <a:pt x="507" y="243"/>
                  <a:pt x="496" y="251"/>
                  <a:pt x="499" y="264"/>
                </a:cubicBezTo>
                <a:cubicBezTo>
                  <a:pt x="505" y="264"/>
                  <a:pt x="509" y="262"/>
                  <a:pt x="513" y="258"/>
                </a:cubicBezTo>
                <a:cubicBezTo>
                  <a:pt x="524" y="257"/>
                  <a:pt x="536" y="257"/>
                  <a:pt x="545" y="250"/>
                </a:cubicBezTo>
                <a:cubicBezTo>
                  <a:pt x="558" y="245"/>
                  <a:pt x="554" y="230"/>
                  <a:pt x="555" y="219"/>
                </a:cubicBezTo>
                <a:cubicBezTo>
                  <a:pt x="539" y="216"/>
                  <a:pt x="529" y="229"/>
                  <a:pt x="516" y="236"/>
                </a:cubicBezTo>
                <a:moveTo>
                  <a:pt x="1015" y="104"/>
                </a:moveTo>
                <a:cubicBezTo>
                  <a:pt x="1022" y="103"/>
                  <a:pt x="1030" y="102"/>
                  <a:pt x="1038" y="103"/>
                </a:cubicBezTo>
                <a:cubicBezTo>
                  <a:pt x="1047" y="110"/>
                  <a:pt x="1056" y="119"/>
                  <a:pt x="1060" y="130"/>
                </a:cubicBezTo>
                <a:cubicBezTo>
                  <a:pt x="1064" y="139"/>
                  <a:pt x="1059" y="151"/>
                  <a:pt x="1068" y="159"/>
                </a:cubicBezTo>
                <a:cubicBezTo>
                  <a:pt x="1078" y="169"/>
                  <a:pt x="1061" y="177"/>
                  <a:pt x="1055" y="184"/>
                </a:cubicBezTo>
                <a:cubicBezTo>
                  <a:pt x="1055" y="189"/>
                  <a:pt x="1055" y="194"/>
                  <a:pt x="1055" y="199"/>
                </a:cubicBezTo>
                <a:cubicBezTo>
                  <a:pt x="1066" y="200"/>
                  <a:pt x="1077" y="204"/>
                  <a:pt x="1087" y="209"/>
                </a:cubicBezTo>
                <a:cubicBezTo>
                  <a:pt x="1093" y="212"/>
                  <a:pt x="1093" y="221"/>
                  <a:pt x="1089" y="226"/>
                </a:cubicBezTo>
                <a:cubicBezTo>
                  <a:pt x="1083" y="238"/>
                  <a:pt x="1067" y="240"/>
                  <a:pt x="1055" y="240"/>
                </a:cubicBezTo>
                <a:cubicBezTo>
                  <a:pt x="1055" y="244"/>
                  <a:pt x="1055" y="249"/>
                  <a:pt x="1056" y="254"/>
                </a:cubicBezTo>
                <a:cubicBezTo>
                  <a:pt x="1054" y="256"/>
                  <a:pt x="1050" y="259"/>
                  <a:pt x="1048" y="261"/>
                </a:cubicBezTo>
                <a:cubicBezTo>
                  <a:pt x="1048" y="305"/>
                  <a:pt x="1048" y="349"/>
                  <a:pt x="1048" y="394"/>
                </a:cubicBezTo>
                <a:cubicBezTo>
                  <a:pt x="1043" y="405"/>
                  <a:pt x="1043" y="420"/>
                  <a:pt x="1031" y="427"/>
                </a:cubicBezTo>
                <a:cubicBezTo>
                  <a:pt x="1030" y="373"/>
                  <a:pt x="1031" y="319"/>
                  <a:pt x="1030" y="266"/>
                </a:cubicBezTo>
                <a:cubicBezTo>
                  <a:pt x="1031" y="260"/>
                  <a:pt x="1025" y="256"/>
                  <a:pt x="1021" y="251"/>
                </a:cubicBezTo>
                <a:cubicBezTo>
                  <a:pt x="1012" y="253"/>
                  <a:pt x="1006" y="261"/>
                  <a:pt x="997" y="264"/>
                </a:cubicBezTo>
                <a:cubicBezTo>
                  <a:pt x="989" y="263"/>
                  <a:pt x="977" y="268"/>
                  <a:pt x="972" y="258"/>
                </a:cubicBezTo>
                <a:cubicBezTo>
                  <a:pt x="971" y="246"/>
                  <a:pt x="972" y="233"/>
                  <a:pt x="972" y="221"/>
                </a:cubicBezTo>
                <a:cubicBezTo>
                  <a:pt x="985" y="218"/>
                  <a:pt x="999" y="211"/>
                  <a:pt x="1005" y="199"/>
                </a:cubicBezTo>
                <a:cubicBezTo>
                  <a:pt x="1009" y="190"/>
                  <a:pt x="1000" y="183"/>
                  <a:pt x="998" y="174"/>
                </a:cubicBezTo>
                <a:cubicBezTo>
                  <a:pt x="998" y="160"/>
                  <a:pt x="998" y="145"/>
                  <a:pt x="998" y="131"/>
                </a:cubicBezTo>
                <a:cubicBezTo>
                  <a:pt x="1006" y="135"/>
                  <a:pt x="1012" y="141"/>
                  <a:pt x="1019" y="147"/>
                </a:cubicBezTo>
                <a:cubicBezTo>
                  <a:pt x="1025" y="155"/>
                  <a:pt x="1029" y="143"/>
                  <a:pt x="1031" y="138"/>
                </a:cubicBezTo>
                <a:cubicBezTo>
                  <a:pt x="1026" y="127"/>
                  <a:pt x="1018" y="116"/>
                  <a:pt x="1015" y="104"/>
                </a:cubicBezTo>
                <a:moveTo>
                  <a:pt x="807" y="114"/>
                </a:moveTo>
                <a:cubicBezTo>
                  <a:pt x="815" y="119"/>
                  <a:pt x="819" y="127"/>
                  <a:pt x="824" y="134"/>
                </a:cubicBezTo>
                <a:cubicBezTo>
                  <a:pt x="820" y="156"/>
                  <a:pt x="809" y="177"/>
                  <a:pt x="803" y="198"/>
                </a:cubicBezTo>
                <a:cubicBezTo>
                  <a:pt x="811" y="202"/>
                  <a:pt x="820" y="199"/>
                  <a:pt x="829" y="201"/>
                </a:cubicBezTo>
                <a:cubicBezTo>
                  <a:pt x="839" y="206"/>
                  <a:pt x="837" y="218"/>
                  <a:pt x="836" y="228"/>
                </a:cubicBezTo>
                <a:cubicBezTo>
                  <a:pt x="826" y="236"/>
                  <a:pt x="813" y="243"/>
                  <a:pt x="806" y="254"/>
                </a:cubicBezTo>
                <a:cubicBezTo>
                  <a:pt x="798" y="270"/>
                  <a:pt x="790" y="286"/>
                  <a:pt x="782" y="303"/>
                </a:cubicBezTo>
                <a:cubicBezTo>
                  <a:pt x="780" y="309"/>
                  <a:pt x="772" y="308"/>
                  <a:pt x="766" y="309"/>
                </a:cubicBezTo>
                <a:cubicBezTo>
                  <a:pt x="766" y="298"/>
                  <a:pt x="767" y="287"/>
                  <a:pt x="774" y="278"/>
                </a:cubicBezTo>
                <a:cubicBezTo>
                  <a:pt x="782" y="267"/>
                  <a:pt x="786" y="254"/>
                  <a:pt x="793" y="242"/>
                </a:cubicBezTo>
                <a:cubicBezTo>
                  <a:pt x="802" y="236"/>
                  <a:pt x="811" y="231"/>
                  <a:pt x="820" y="224"/>
                </a:cubicBezTo>
                <a:cubicBezTo>
                  <a:pt x="819" y="220"/>
                  <a:pt x="818" y="216"/>
                  <a:pt x="818" y="212"/>
                </a:cubicBezTo>
                <a:cubicBezTo>
                  <a:pt x="800" y="212"/>
                  <a:pt x="790" y="233"/>
                  <a:pt x="772" y="232"/>
                </a:cubicBezTo>
                <a:cubicBezTo>
                  <a:pt x="772" y="226"/>
                  <a:pt x="772" y="219"/>
                  <a:pt x="772" y="212"/>
                </a:cubicBezTo>
                <a:cubicBezTo>
                  <a:pt x="768" y="212"/>
                  <a:pt x="761" y="212"/>
                  <a:pt x="757" y="212"/>
                </a:cubicBezTo>
                <a:cubicBezTo>
                  <a:pt x="763" y="197"/>
                  <a:pt x="776" y="186"/>
                  <a:pt x="790" y="179"/>
                </a:cubicBezTo>
                <a:cubicBezTo>
                  <a:pt x="798" y="158"/>
                  <a:pt x="808" y="137"/>
                  <a:pt x="807" y="114"/>
                </a:cubicBezTo>
                <a:moveTo>
                  <a:pt x="925" y="142"/>
                </a:moveTo>
                <a:cubicBezTo>
                  <a:pt x="939" y="146"/>
                  <a:pt x="947" y="161"/>
                  <a:pt x="952" y="174"/>
                </a:cubicBezTo>
                <a:cubicBezTo>
                  <a:pt x="953" y="197"/>
                  <a:pt x="924" y="210"/>
                  <a:pt x="927" y="234"/>
                </a:cubicBezTo>
                <a:cubicBezTo>
                  <a:pt x="927" y="246"/>
                  <a:pt x="937" y="255"/>
                  <a:pt x="940" y="266"/>
                </a:cubicBezTo>
                <a:cubicBezTo>
                  <a:pt x="939" y="277"/>
                  <a:pt x="938" y="288"/>
                  <a:pt x="939" y="298"/>
                </a:cubicBezTo>
                <a:cubicBezTo>
                  <a:pt x="935" y="302"/>
                  <a:pt x="930" y="304"/>
                  <a:pt x="925" y="304"/>
                </a:cubicBezTo>
                <a:cubicBezTo>
                  <a:pt x="918" y="298"/>
                  <a:pt x="915" y="289"/>
                  <a:pt x="910" y="281"/>
                </a:cubicBezTo>
                <a:cubicBezTo>
                  <a:pt x="904" y="276"/>
                  <a:pt x="895" y="277"/>
                  <a:pt x="888" y="275"/>
                </a:cubicBezTo>
                <a:cubicBezTo>
                  <a:pt x="888" y="260"/>
                  <a:pt x="887" y="244"/>
                  <a:pt x="888" y="229"/>
                </a:cubicBezTo>
                <a:cubicBezTo>
                  <a:pt x="900" y="214"/>
                  <a:pt x="904" y="194"/>
                  <a:pt x="913" y="177"/>
                </a:cubicBezTo>
                <a:cubicBezTo>
                  <a:pt x="918" y="166"/>
                  <a:pt x="922" y="154"/>
                  <a:pt x="925" y="142"/>
                </a:cubicBezTo>
                <a:moveTo>
                  <a:pt x="719" y="168"/>
                </a:moveTo>
                <a:cubicBezTo>
                  <a:pt x="720" y="160"/>
                  <a:pt x="722" y="153"/>
                  <a:pt x="724" y="145"/>
                </a:cubicBezTo>
                <a:cubicBezTo>
                  <a:pt x="739" y="154"/>
                  <a:pt x="744" y="172"/>
                  <a:pt x="759" y="181"/>
                </a:cubicBezTo>
                <a:cubicBezTo>
                  <a:pt x="746" y="188"/>
                  <a:pt x="727" y="194"/>
                  <a:pt x="726" y="211"/>
                </a:cubicBezTo>
                <a:cubicBezTo>
                  <a:pt x="734" y="217"/>
                  <a:pt x="744" y="221"/>
                  <a:pt x="754" y="220"/>
                </a:cubicBezTo>
                <a:cubicBezTo>
                  <a:pt x="748" y="228"/>
                  <a:pt x="743" y="236"/>
                  <a:pt x="740" y="246"/>
                </a:cubicBezTo>
                <a:cubicBezTo>
                  <a:pt x="738" y="263"/>
                  <a:pt x="743" y="281"/>
                  <a:pt x="736" y="297"/>
                </a:cubicBezTo>
                <a:cubicBezTo>
                  <a:pt x="734" y="305"/>
                  <a:pt x="733" y="314"/>
                  <a:pt x="731" y="322"/>
                </a:cubicBezTo>
                <a:cubicBezTo>
                  <a:pt x="719" y="321"/>
                  <a:pt x="710" y="308"/>
                  <a:pt x="698" y="309"/>
                </a:cubicBezTo>
                <a:cubicBezTo>
                  <a:pt x="686" y="308"/>
                  <a:pt x="674" y="309"/>
                  <a:pt x="663" y="309"/>
                </a:cubicBezTo>
                <a:cubicBezTo>
                  <a:pt x="675" y="287"/>
                  <a:pt x="700" y="280"/>
                  <a:pt x="714" y="260"/>
                </a:cubicBezTo>
                <a:cubicBezTo>
                  <a:pt x="700" y="254"/>
                  <a:pt x="689" y="267"/>
                  <a:pt x="676" y="265"/>
                </a:cubicBezTo>
                <a:cubicBezTo>
                  <a:pt x="676" y="255"/>
                  <a:pt x="674" y="244"/>
                  <a:pt x="677" y="234"/>
                </a:cubicBezTo>
                <a:cubicBezTo>
                  <a:pt x="684" y="223"/>
                  <a:pt x="693" y="213"/>
                  <a:pt x="703" y="204"/>
                </a:cubicBezTo>
                <a:cubicBezTo>
                  <a:pt x="702" y="200"/>
                  <a:pt x="702" y="197"/>
                  <a:pt x="702" y="193"/>
                </a:cubicBezTo>
                <a:cubicBezTo>
                  <a:pt x="691" y="194"/>
                  <a:pt x="679" y="193"/>
                  <a:pt x="674" y="181"/>
                </a:cubicBezTo>
                <a:cubicBezTo>
                  <a:pt x="685" y="174"/>
                  <a:pt x="698" y="175"/>
                  <a:pt x="711" y="175"/>
                </a:cubicBezTo>
                <a:cubicBezTo>
                  <a:pt x="713" y="172"/>
                  <a:pt x="716" y="170"/>
                  <a:pt x="719" y="168"/>
                </a:cubicBezTo>
                <a:moveTo>
                  <a:pt x="708" y="221"/>
                </a:moveTo>
                <a:cubicBezTo>
                  <a:pt x="708" y="224"/>
                  <a:pt x="708" y="228"/>
                  <a:pt x="708" y="232"/>
                </a:cubicBezTo>
                <a:cubicBezTo>
                  <a:pt x="711" y="232"/>
                  <a:pt x="715" y="232"/>
                  <a:pt x="719" y="232"/>
                </a:cubicBezTo>
                <a:cubicBezTo>
                  <a:pt x="719" y="228"/>
                  <a:pt x="719" y="224"/>
                  <a:pt x="719" y="220"/>
                </a:cubicBezTo>
                <a:cubicBezTo>
                  <a:pt x="716" y="220"/>
                  <a:pt x="712" y="220"/>
                  <a:pt x="708" y="221"/>
                </a:cubicBezTo>
                <a:moveTo>
                  <a:pt x="253" y="264"/>
                </a:moveTo>
                <a:cubicBezTo>
                  <a:pt x="275" y="251"/>
                  <a:pt x="300" y="262"/>
                  <a:pt x="322" y="270"/>
                </a:cubicBezTo>
                <a:cubicBezTo>
                  <a:pt x="341" y="271"/>
                  <a:pt x="359" y="278"/>
                  <a:pt x="375" y="288"/>
                </a:cubicBezTo>
                <a:cubicBezTo>
                  <a:pt x="385" y="294"/>
                  <a:pt x="387" y="307"/>
                  <a:pt x="393" y="317"/>
                </a:cubicBezTo>
                <a:cubicBezTo>
                  <a:pt x="384" y="326"/>
                  <a:pt x="388" y="338"/>
                  <a:pt x="386" y="349"/>
                </a:cubicBezTo>
                <a:cubicBezTo>
                  <a:pt x="381" y="360"/>
                  <a:pt x="372" y="373"/>
                  <a:pt x="358" y="366"/>
                </a:cubicBezTo>
                <a:cubicBezTo>
                  <a:pt x="341" y="351"/>
                  <a:pt x="326" y="334"/>
                  <a:pt x="309" y="318"/>
                </a:cubicBezTo>
                <a:cubicBezTo>
                  <a:pt x="297" y="306"/>
                  <a:pt x="280" y="303"/>
                  <a:pt x="266" y="293"/>
                </a:cubicBezTo>
                <a:cubicBezTo>
                  <a:pt x="253" y="282"/>
                  <a:pt x="236" y="276"/>
                  <a:pt x="218" y="276"/>
                </a:cubicBezTo>
                <a:cubicBezTo>
                  <a:pt x="211" y="277"/>
                  <a:pt x="209" y="269"/>
                  <a:pt x="205" y="264"/>
                </a:cubicBezTo>
                <a:cubicBezTo>
                  <a:pt x="221" y="263"/>
                  <a:pt x="237" y="265"/>
                  <a:pt x="253" y="264"/>
                </a:cubicBezTo>
                <a:moveTo>
                  <a:pt x="823" y="263"/>
                </a:moveTo>
                <a:cubicBezTo>
                  <a:pt x="841" y="275"/>
                  <a:pt x="862" y="287"/>
                  <a:pt x="869" y="309"/>
                </a:cubicBezTo>
                <a:cubicBezTo>
                  <a:pt x="856" y="317"/>
                  <a:pt x="847" y="304"/>
                  <a:pt x="839" y="296"/>
                </a:cubicBezTo>
                <a:cubicBezTo>
                  <a:pt x="831" y="286"/>
                  <a:pt x="830" y="273"/>
                  <a:pt x="823" y="263"/>
                </a:cubicBezTo>
                <a:moveTo>
                  <a:pt x="447" y="372"/>
                </a:moveTo>
                <a:cubicBezTo>
                  <a:pt x="467" y="354"/>
                  <a:pt x="484" y="333"/>
                  <a:pt x="508" y="320"/>
                </a:cubicBezTo>
                <a:cubicBezTo>
                  <a:pt x="508" y="324"/>
                  <a:pt x="509" y="332"/>
                  <a:pt x="509" y="336"/>
                </a:cubicBezTo>
                <a:cubicBezTo>
                  <a:pt x="523" y="336"/>
                  <a:pt x="536" y="328"/>
                  <a:pt x="550" y="323"/>
                </a:cubicBezTo>
                <a:cubicBezTo>
                  <a:pt x="567" y="322"/>
                  <a:pt x="584" y="323"/>
                  <a:pt x="601" y="323"/>
                </a:cubicBezTo>
                <a:cubicBezTo>
                  <a:pt x="612" y="332"/>
                  <a:pt x="632" y="337"/>
                  <a:pt x="631" y="354"/>
                </a:cubicBezTo>
                <a:cubicBezTo>
                  <a:pt x="604" y="355"/>
                  <a:pt x="580" y="373"/>
                  <a:pt x="553" y="373"/>
                </a:cubicBezTo>
                <a:cubicBezTo>
                  <a:pt x="564" y="363"/>
                  <a:pt x="580" y="360"/>
                  <a:pt x="592" y="352"/>
                </a:cubicBezTo>
                <a:cubicBezTo>
                  <a:pt x="592" y="346"/>
                  <a:pt x="592" y="341"/>
                  <a:pt x="592" y="335"/>
                </a:cubicBezTo>
                <a:cubicBezTo>
                  <a:pt x="576" y="335"/>
                  <a:pt x="559" y="335"/>
                  <a:pt x="542" y="335"/>
                </a:cubicBezTo>
                <a:cubicBezTo>
                  <a:pt x="540" y="338"/>
                  <a:pt x="537" y="340"/>
                  <a:pt x="534" y="342"/>
                </a:cubicBezTo>
                <a:cubicBezTo>
                  <a:pt x="510" y="339"/>
                  <a:pt x="492" y="356"/>
                  <a:pt x="477" y="372"/>
                </a:cubicBezTo>
                <a:cubicBezTo>
                  <a:pt x="467" y="374"/>
                  <a:pt x="457" y="373"/>
                  <a:pt x="447" y="3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877824" y="2825496"/>
            <a:ext cx="2412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spc="6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</a:rPr>
              <a:t>ontents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1749043" y="2899541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spc="600" dirty="0">
                <a:solidFill>
                  <a:schemeClr val="accent1"/>
                </a:solidFill>
              </a:rPr>
              <a:t>目 录</a:t>
            </a:r>
            <a:endParaRPr lang="zh-CN" altLang="en-US" sz="2800" b="1" spc="600" dirty="0">
              <a:solidFill>
                <a:schemeClr val="accent1"/>
              </a:soli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783080" y="3840480"/>
            <a:ext cx="1143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5523738" y="1399032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1" hasCustomPrompt="1"/>
          </p:nvPr>
        </p:nvSpPr>
        <p:spPr>
          <a:xfrm>
            <a:off x="5523738" y="2625882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8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5523738" y="3852732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0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5523738" y="5079582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411480" y="140946"/>
            <a:ext cx="2412648" cy="1107996"/>
            <a:chOff x="384048" y="0"/>
            <a:chExt cx="2412648" cy="1107996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384048" y="0"/>
              <a:ext cx="241264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spc="600" dirty="0">
                  <a:solidFill>
                    <a:schemeClr val="bg1">
                      <a:lumMod val="65000"/>
                    </a:schemeClr>
                  </a:solidFill>
                </a:rPr>
                <a:t>C</a:t>
              </a:r>
              <a:r>
                <a:rPr lang="en-US" altLang="zh-CN" sz="3200" b="1" dirty="0">
                  <a:solidFill>
                    <a:schemeClr val="bg1">
                      <a:lumMod val="65000"/>
                    </a:schemeClr>
                  </a:solidFill>
                </a:rPr>
                <a:t>ontents</a:t>
              </a:r>
              <a:endParaRPr lang="zh-CN" altLang="en-US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 userDrawn="1"/>
          </p:nvSpPr>
          <p:spPr>
            <a:xfrm>
              <a:off x="1255267" y="74045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spc="600" dirty="0">
                  <a:solidFill>
                    <a:schemeClr val="accent1"/>
                  </a:solidFill>
                </a:rPr>
                <a:t>目 录</a:t>
              </a:r>
              <a:endParaRPr lang="zh-CN" altLang="en-US" sz="2800" b="1" spc="600" dirty="0">
                <a:solidFill>
                  <a:schemeClr val="accent1"/>
                </a:solidFill>
              </a:endParaRPr>
            </a:p>
          </p:txBody>
        </p:sp>
        <p:cxnSp>
          <p:nvCxnSpPr>
            <p:cNvPr id="8" name="直接连接符 7"/>
            <p:cNvCxnSpPr/>
            <p:nvPr userDrawn="1"/>
          </p:nvCxnSpPr>
          <p:spPr>
            <a:xfrm>
              <a:off x="1255267" y="1024128"/>
              <a:ext cx="1143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 userDrawn="1"/>
        </p:nvSpPr>
        <p:spPr>
          <a:xfrm>
            <a:off x="0" y="521208"/>
            <a:ext cx="338328" cy="329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897280" y="521208"/>
            <a:ext cx="2160000" cy="329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4069842" y="177477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6" name="文本占位符 8"/>
          <p:cNvSpPr>
            <a:spLocks noGrp="1"/>
          </p:cNvSpPr>
          <p:nvPr>
            <p:ph type="body" sz="quarter" idx="11" hasCustomPrompt="1"/>
          </p:nvPr>
        </p:nvSpPr>
        <p:spPr>
          <a:xfrm>
            <a:off x="4069842" y="300162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8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4069842" y="422847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20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9842" y="545532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4"/>
          <p:cNvSpPr/>
          <p:nvPr userDrawn="1"/>
        </p:nvSpPr>
        <p:spPr>
          <a:xfrm>
            <a:off x="1" y="0"/>
            <a:ext cx="3895344" cy="68580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127000" dist="38100" sx="101000" sy="1010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1435242" y="151180"/>
            <a:ext cx="102486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C</a:t>
            </a:r>
            <a:endParaRPr lang="en-US" altLang="zh-CN" sz="6000" b="1" dirty="0">
              <a:solidFill>
                <a:srgbClr val="FFFFFF">
                  <a:alpha val="17000"/>
                </a:srgbClr>
              </a:solidFill>
              <a:latin typeface="+mj-ea"/>
              <a:ea typeface="+mj-ea"/>
            </a:endParaRPr>
          </a:p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O</a:t>
            </a:r>
            <a:endParaRPr lang="en-US" altLang="zh-CN" sz="6000" b="1" dirty="0">
              <a:solidFill>
                <a:srgbClr val="FFFFFF">
                  <a:alpha val="17000"/>
                </a:srgbClr>
              </a:solidFill>
              <a:latin typeface="+mj-ea"/>
              <a:ea typeface="+mj-ea"/>
            </a:endParaRPr>
          </a:p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N</a:t>
            </a:r>
            <a:endParaRPr lang="en-US" altLang="zh-CN" sz="6000" b="1" dirty="0">
              <a:solidFill>
                <a:srgbClr val="FFFFFF">
                  <a:alpha val="17000"/>
                </a:srgbClr>
              </a:solidFill>
              <a:latin typeface="+mj-ea"/>
              <a:ea typeface="+mj-ea"/>
            </a:endParaRPr>
          </a:p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T</a:t>
            </a:r>
            <a:endParaRPr lang="en-US" altLang="zh-CN" sz="6000" b="1" dirty="0">
              <a:solidFill>
                <a:srgbClr val="FFFFFF">
                  <a:alpha val="17000"/>
                </a:srgbClr>
              </a:solidFill>
              <a:latin typeface="+mj-ea"/>
              <a:ea typeface="+mj-ea"/>
            </a:endParaRPr>
          </a:p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E</a:t>
            </a:r>
            <a:endParaRPr lang="en-US" altLang="zh-CN" sz="6000" b="1" dirty="0">
              <a:solidFill>
                <a:srgbClr val="FFFFFF">
                  <a:alpha val="17000"/>
                </a:srgbClr>
              </a:solidFill>
              <a:latin typeface="+mj-ea"/>
              <a:ea typeface="+mj-ea"/>
            </a:endParaRPr>
          </a:p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N</a:t>
            </a:r>
            <a:endParaRPr lang="en-US" altLang="zh-CN" sz="6000" b="1" dirty="0">
              <a:solidFill>
                <a:srgbClr val="FFFFFF">
                  <a:alpha val="17000"/>
                </a:srgbClr>
              </a:solidFill>
              <a:latin typeface="+mj-ea"/>
              <a:ea typeface="+mj-ea"/>
            </a:endParaRPr>
          </a:p>
          <a:p>
            <a:pPr algn="ctr"/>
            <a:r>
              <a:rPr lang="en-US" altLang="zh-CN" sz="6000" b="1" dirty="0">
                <a:solidFill>
                  <a:srgbClr val="FFFFFF">
                    <a:alpha val="17000"/>
                  </a:srgbClr>
                </a:solidFill>
                <a:latin typeface="+mj-ea"/>
                <a:ea typeface="+mj-ea"/>
              </a:rPr>
              <a:t>T</a:t>
            </a:r>
            <a:endParaRPr lang="zh-CN" altLang="en-US" sz="6000" b="1" dirty="0">
              <a:solidFill>
                <a:srgbClr val="FFFFFF">
                  <a:alpha val="17000"/>
                </a:srgbClr>
              </a:solidFill>
              <a:latin typeface="+mj-ea"/>
              <a:ea typeface="+mj-ea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3929878" y="10698"/>
            <a:ext cx="0" cy="68580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 userDrawn="1"/>
        </p:nvSpPr>
        <p:spPr>
          <a:xfrm>
            <a:off x="676331" y="2644170"/>
            <a:ext cx="2542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目 录</a:t>
            </a:r>
            <a:endParaRPr lang="zh-CN" altLang="en-US" sz="8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6182106" y="127185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1" hasCustomPrompt="1"/>
          </p:nvPr>
        </p:nvSpPr>
        <p:spPr>
          <a:xfrm>
            <a:off x="6182106" y="249870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3" name="文本占位符 8"/>
          <p:cNvSpPr>
            <a:spLocks noGrp="1"/>
          </p:cNvSpPr>
          <p:nvPr>
            <p:ph type="body" sz="quarter" idx="12" hasCustomPrompt="1"/>
          </p:nvPr>
        </p:nvSpPr>
        <p:spPr>
          <a:xfrm>
            <a:off x="6182106" y="372555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5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6182106" y="4952409"/>
            <a:ext cx="5092446" cy="52089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6269" y="196086"/>
            <a:ext cx="7462555" cy="5637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1" y="196085"/>
            <a:ext cx="997089" cy="57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/>
          </a:p>
        </p:txBody>
      </p:sp>
      <p:sp>
        <p:nvSpPr>
          <p:cNvPr id="9" name="矩形 8"/>
          <p:cNvSpPr/>
          <p:nvPr userDrawn="1"/>
        </p:nvSpPr>
        <p:spPr>
          <a:xfrm>
            <a:off x="997088" y="196085"/>
            <a:ext cx="211602" cy="574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102889" y="759841"/>
            <a:ext cx="19600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 6"/>
          <p:cNvSpPr>
            <a:spLocks noEditPoints="1"/>
          </p:cNvSpPr>
          <p:nvPr userDrawn="1"/>
        </p:nvSpPr>
        <p:spPr bwMode="auto">
          <a:xfrm>
            <a:off x="10406743" y="94469"/>
            <a:ext cx="1698172" cy="680557"/>
          </a:xfrm>
          <a:custGeom>
            <a:avLst/>
            <a:gdLst>
              <a:gd name="T0" fmla="*/ 875 w 1364"/>
              <a:gd name="T1" fmla="*/ 81 h 545"/>
              <a:gd name="T2" fmla="*/ 495 w 1364"/>
              <a:gd name="T3" fmla="*/ 16 h 545"/>
              <a:gd name="T4" fmla="*/ 29 w 1364"/>
              <a:gd name="T5" fmla="*/ 253 h 545"/>
              <a:gd name="T6" fmla="*/ 160 w 1364"/>
              <a:gd name="T7" fmla="*/ 58 h 545"/>
              <a:gd name="T8" fmla="*/ 516 w 1364"/>
              <a:gd name="T9" fmla="*/ 138 h 545"/>
              <a:gd name="T10" fmla="*/ 465 w 1364"/>
              <a:gd name="T11" fmla="*/ 155 h 545"/>
              <a:gd name="T12" fmla="*/ 234 w 1364"/>
              <a:gd name="T13" fmla="*/ 171 h 545"/>
              <a:gd name="T14" fmla="*/ 177 w 1364"/>
              <a:gd name="T15" fmla="*/ 403 h 545"/>
              <a:gd name="T16" fmla="*/ 190 w 1364"/>
              <a:gd name="T17" fmla="*/ 248 h 545"/>
              <a:gd name="T18" fmla="*/ 662 w 1364"/>
              <a:gd name="T19" fmla="*/ 247 h 545"/>
              <a:gd name="T20" fmla="*/ 638 w 1364"/>
              <a:gd name="T21" fmla="*/ 247 h 545"/>
              <a:gd name="T22" fmla="*/ 990 w 1364"/>
              <a:gd name="T23" fmla="*/ 284 h 545"/>
              <a:gd name="T24" fmla="*/ 1065 w 1364"/>
              <a:gd name="T25" fmla="*/ 247 h 545"/>
              <a:gd name="T26" fmla="*/ 1040 w 1364"/>
              <a:gd name="T27" fmla="*/ 307 h 545"/>
              <a:gd name="T28" fmla="*/ 965 w 1364"/>
              <a:gd name="T29" fmla="*/ 346 h 545"/>
              <a:gd name="T30" fmla="*/ 523 w 1364"/>
              <a:gd name="T31" fmla="*/ 250 h 545"/>
              <a:gd name="T32" fmla="*/ 487 w 1364"/>
              <a:gd name="T33" fmla="*/ 344 h 545"/>
              <a:gd name="T34" fmla="*/ 472 w 1364"/>
              <a:gd name="T35" fmla="*/ 304 h 545"/>
              <a:gd name="T36" fmla="*/ 496 w 1364"/>
              <a:gd name="T37" fmla="*/ 249 h 545"/>
              <a:gd name="T38" fmla="*/ 620 w 1364"/>
              <a:gd name="T39" fmla="*/ 275 h 545"/>
              <a:gd name="T40" fmla="*/ 550 w 1364"/>
              <a:gd name="T41" fmla="*/ 342 h 545"/>
              <a:gd name="T42" fmla="*/ 557 w 1364"/>
              <a:gd name="T43" fmla="*/ 276 h 545"/>
              <a:gd name="T44" fmla="*/ 596 w 1364"/>
              <a:gd name="T45" fmla="*/ 276 h 545"/>
              <a:gd name="T46" fmla="*/ 674 w 1364"/>
              <a:gd name="T47" fmla="*/ 248 h 545"/>
              <a:gd name="T48" fmla="*/ 750 w 1364"/>
              <a:gd name="T49" fmla="*/ 248 h 545"/>
              <a:gd name="T50" fmla="*/ 738 w 1364"/>
              <a:gd name="T51" fmla="*/ 342 h 545"/>
              <a:gd name="T52" fmla="*/ 674 w 1364"/>
              <a:gd name="T53" fmla="*/ 344 h 545"/>
              <a:gd name="T54" fmla="*/ 887 w 1364"/>
              <a:gd name="T55" fmla="*/ 248 h 545"/>
              <a:gd name="T56" fmla="*/ 928 w 1364"/>
              <a:gd name="T57" fmla="*/ 282 h 545"/>
              <a:gd name="T58" fmla="*/ 885 w 1364"/>
              <a:gd name="T59" fmla="*/ 319 h 545"/>
              <a:gd name="T60" fmla="*/ 957 w 1364"/>
              <a:gd name="T61" fmla="*/ 308 h 545"/>
              <a:gd name="T62" fmla="*/ 858 w 1364"/>
              <a:gd name="T63" fmla="*/ 329 h 545"/>
              <a:gd name="T64" fmla="*/ 1161 w 1364"/>
              <a:gd name="T65" fmla="*/ 247 h 545"/>
              <a:gd name="T66" fmla="*/ 1100 w 1364"/>
              <a:gd name="T67" fmla="*/ 286 h 545"/>
              <a:gd name="T68" fmla="*/ 1100 w 1364"/>
              <a:gd name="T69" fmla="*/ 304 h 545"/>
              <a:gd name="T70" fmla="*/ 1155 w 1364"/>
              <a:gd name="T71" fmla="*/ 342 h 545"/>
              <a:gd name="T72" fmla="*/ 1172 w 1364"/>
              <a:gd name="T73" fmla="*/ 248 h 545"/>
              <a:gd name="T74" fmla="*/ 1198 w 1364"/>
              <a:gd name="T75" fmla="*/ 267 h 545"/>
              <a:gd name="T76" fmla="*/ 1250 w 1364"/>
              <a:gd name="T77" fmla="*/ 303 h 545"/>
              <a:gd name="T78" fmla="*/ 1259 w 1364"/>
              <a:gd name="T79" fmla="*/ 323 h 545"/>
              <a:gd name="T80" fmla="*/ 1172 w 1364"/>
              <a:gd name="T81" fmla="*/ 248 h 545"/>
              <a:gd name="T82" fmla="*/ 1362 w 1364"/>
              <a:gd name="T83" fmla="*/ 289 h 545"/>
              <a:gd name="T84" fmla="*/ 1336 w 1364"/>
              <a:gd name="T85" fmla="*/ 344 h 545"/>
              <a:gd name="T86" fmla="*/ 1293 w 1364"/>
              <a:gd name="T87" fmla="*/ 338 h 545"/>
              <a:gd name="T88" fmla="*/ 1293 w 1364"/>
              <a:gd name="T89" fmla="*/ 268 h 545"/>
              <a:gd name="T90" fmla="*/ 1332 w 1364"/>
              <a:gd name="T91" fmla="*/ 273 h 545"/>
              <a:gd name="T92" fmla="*/ 845 w 1364"/>
              <a:gd name="T93" fmla="*/ 295 h 545"/>
              <a:gd name="T94" fmla="*/ 786 w 1364"/>
              <a:gd name="T95" fmla="*/ 29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4" h="545">
                <a:moveTo>
                  <a:pt x="418" y="2"/>
                </a:moveTo>
                <a:cubicBezTo>
                  <a:pt x="476" y="0"/>
                  <a:pt x="534" y="0"/>
                  <a:pt x="591" y="7"/>
                </a:cubicBezTo>
                <a:cubicBezTo>
                  <a:pt x="689" y="18"/>
                  <a:pt x="785" y="41"/>
                  <a:pt x="875" y="81"/>
                </a:cubicBezTo>
                <a:cubicBezTo>
                  <a:pt x="928" y="104"/>
                  <a:pt x="979" y="133"/>
                  <a:pt x="1022" y="172"/>
                </a:cubicBezTo>
                <a:cubicBezTo>
                  <a:pt x="941" y="124"/>
                  <a:pt x="856" y="80"/>
                  <a:pt x="766" y="53"/>
                </a:cubicBezTo>
                <a:cubicBezTo>
                  <a:pt x="678" y="27"/>
                  <a:pt x="586" y="17"/>
                  <a:pt x="495" y="16"/>
                </a:cubicBezTo>
                <a:cubicBezTo>
                  <a:pt x="389" y="14"/>
                  <a:pt x="282" y="31"/>
                  <a:pt x="185" y="76"/>
                </a:cubicBezTo>
                <a:cubicBezTo>
                  <a:pt x="135" y="99"/>
                  <a:pt x="86" y="130"/>
                  <a:pt x="51" y="173"/>
                </a:cubicBezTo>
                <a:cubicBezTo>
                  <a:pt x="33" y="195"/>
                  <a:pt x="21" y="224"/>
                  <a:pt x="29" y="253"/>
                </a:cubicBezTo>
                <a:cubicBezTo>
                  <a:pt x="21" y="252"/>
                  <a:pt x="14" y="248"/>
                  <a:pt x="12" y="240"/>
                </a:cubicBezTo>
                <a:cubicBezTo>
                  <a:pt x="6" y="224"/>
                  <a:pt x="0" y="204"/>
                  <a:pt x="10" y="188"/>
                </a:cubicBezTo>
                <a:cubicBezTo>
                  <a:pt x="44" y="129"/>
                  <a:pt x="99" y="86"/>
                  <a:pt x="160" y="58"/>
                </a:cubicBezTo>
                <a:cubicBezTo>
                  <a:pt x="241" y="21"/>
                  <a:pt x="330" y="6"/>
                  <a:pt x="418" y="2"/>
                </a:cubicBezTo>
                <a:moveTo>
                  <a:pt x="213" y="138"/>
                </a:moveTo>
                <a:cubicBezTo>
                  <a:pt x="314" y="138"/>
                  <a:pt x="415" y="138"/>
                  <a:pt x="516" y="138"/>
                </a:cubicBezTo>
                <a:cubicBezTo>
                  <a:pt x="430" y="273"/>
                  <a:pt x="345" y="409"/>
                  <a:pt x="260" y="545"/>
                </a:cubicBezTo>
                <a:cubicBezTo>
                  <a:pt x="253" y="545"/>
                  <a:pt x="245" y="545"/>
                  <a:pt x="238" y="545"/>
                </a:cubicBezTo>
                <a:cubicBezTo>
                  <a:pt x="315" y="415"/>
                  <a:pt x="389" y="285"/>
                  <a:pt x="465" y="155"/>
                </a:cubicBezTo>
                <a:cubicBezTo>
                  <a:pt x="387" y="155"/>
                  <a:pt x="309" y="155"/>
                  <a:pt x="231" y="155"/>
                </a:cubicBezTo>
                <a:cubicBezTo>
                  <a:pt x="221" y="157"/>
                  <a:pt x="218" y="144"/>
                  <a:pt x="213" y="138"/>
                </a:cubicBezTo>
                <a:moveTo>
                  <a:pt x="234" y="171"/>
                </a:moveTo>
                <a:cubicBezTo>
                  <a:pt x="302" y="171"/>
                  <a:pt x="371" y="171"/>
                  <a:pt x="440" y="171"/>
                </a:cubicBezTo>
                <a:cubicBezTo>
                  <a:pt x="379" y="273"/>
                  <a:pt x="319" y="376"/>
                  <a:pt x="259" y="478"/>
                </a:cubicBezTo>
                <a:cubicBezTo>
                  <a:pt x="223" y="465"/>
                  <a:pt x="196" y="435"/>
                  <a:pt x="177" y="403"/>
                </a:cubicBezTo>
                <a:cubicBezTo>
                  <a:pt x="160" y="378"/>
                  <a:pt x="154" y="348"/>
                  <a:pt x="137" y="323"/>
                </a:cubicBezTo>
                <a:cubicBezTo>
                  <a:pt x="114" y="287"/>
                  <a:pt x="78" y="261"/>
                  <a:pt x="38" y="248"/>
                </a:cubicBezTo>
                <a:cubicBezTo>
                  <a:pt x="89" y="247"/>
                  <a:pt x="139" y="249"/>
                  <a:pt x="190" y="248"/>
                </a:cubicBezTo>
                <a:cubicBezTo>
                  <a:pt x="204" y="222"/>
                  <a:pt x="219" y="197"/>
                  <a:pt x="234" y="171"/>
                </a:cubicBezTo>
                <a:moveTo>
                  <a:pt x="638" y="247"/>
                </a:moveTo>
                <a:cubicBezTo>
                  <a:pt x="646" y="247"/>
                  <a:pt x="654" y="247"/>
                  <a:pt x="662" y="247"/>
                </a:cubicBezTo>
                <a:cubicBezTo>
                  <a:pt x="662" y="277"/>
                  <a:pt x="662" y="306"/>
                  <a:pt x="662" y="335"/>
                </a:cubicBezTo>
                <a:cubicBezTo>
                  <a:pt x="654" y="337"/>
                  <a:pt x="646" y="339"/>
                  <a:pt x="638" y="342"/>
                </a:cubicBezTo>
                <a:cubicBezTo>
                  <a:pt x="638" y="310"/>
                  <a:pt x="638" y="279"/>
                  <a:pt x="638" y="247"/>
                </a:cubicBezTo>
                <a:moveTo>
                  <a:pt x="965" y="247"/>
                </a:moveTo>
                <a:cubicBezTo>
                  <a:pt x="973" y="247"/>
                  <a:pt x="982" y="247"/>
                  <a:pt x="990" y="247"/>
                </a:cubicBezTo>
                <a:cubicBezTo>
                  <a:pt x="990" y="260"/>
                  <a:pt x="990" y="272"/>
                  <a:pt x="990" y="284"/>
                </a:cubicBezTo>
                <a:cubicBezTo>
                  <a:pt x="1007" y="285"/>
                  <a:pt x="1023" y="285"/>
                  <a:pt x="1040" y="284"/>
                </a:cubicBezTo>
                <a:cubicBezTo>
                  <a:pt x="1040" y="272"/>
                  <a:pt x="1040" y="260"/>
                  <a:pt x="1040" y="247"/>
                </a:cubicBezTo>
                <a:cubicBezTo>
                  <a:pt x="1048" y="247"/>
                  <a:pt x="1057" y="247"/>
                  <a:pt x="1065" y="247"/>
                </a:cubicBezTo>
                <a:cubicBezTo>
                  <a:pt x="1065" y="278"/>
                  <a:pt x="1065" y="308"/>
                  <a:pt x="1065" y="338"/>
                </a:cubicBezTo>
                <a:cubicBezTo>
                  <a:pt x="1057" y="340"/>
                  <a:pt x="1048" y="343"/>
                  <a:pt x="1040" y="345"/>
                </a:cubicBezTo>
                <a:cubicBezTo>
                  <a:pt x="1040" y="332"/>
                  <a:pt x="1040" y="320"/>
                  <a:pt x="1040" y="307"/>
                </a:cubicBezTo>
                <a:cubicBezTo>
                  <a:pt x="1023" y="307"/>
                  <a:pt x="1007" y="307"/>
                  <a:pt x="990" y="307"/>
                </a:cubicBezTo>
                <a:cubicBezTo>
                  <a:pt x="990" y="317"/>
                  <a:pt x="990" y="328"/>
                  <a:pt x="990" y="338"/>
                </a:cubicBezTo>
                <a:cubicBezTo>
                  <a:pt x="982" y="341"/>
                  <a:pt x="973" y="343"/>
                  <a:pt x="965" y="346"/>
                </a:cubicBezTo>
                <a:cubicBezTo>
                  <a:pt x="965" y="313"/>
                  <a:pt x="965" y="280"/>
                  <a:pt x="965" y="247"/>
                </a:cubicBezTo>
                <a:moveTo>
                  <a:pt x="496" y="249"/>
                </a:moveTo>
                <a:cubicBezTo>
                  <a:pt x="505" y="250"/>
                  <a:pt x="514" y="250"/>
                  <a:pt x="523" y="250"/>
                </a:cubicBezTo>
                <a:cubicBezTo>
                  <a:pt x="522" y="271"/>
                  <a:pt x="523" y="292"/>
                  <a:pt x="522" y="313"/>
                </a:cubicBezTo>
                <a:cubicBezTo>
                  <a:pt x="522" y="322"/>
                  <a:pt x="523" y="331"/>
                  <a:pt x="515" y="337"/>
                </a:cubicBezTo>
                <a:cubicBezTo>
                  <a:pt x="508" y="346"/>
                  <a:pt x="497" y="343"/>
                  <a:pt x="487" y="344"/>
                </a:cubicBezTo>
                <a:cubicBezTo>
                  <a:pt x="476" y="343"/>
                  <a:pt x="463" y="346"/>
                  <a:pt x="454" y="338"/>
                </a:cubicBezTo>
                <a:cubicBezTo>
                  <a:pt x="444" y="329"/>
                  <a:pt x="445" y="315"/>
                  <a:pt x="448" y="304"/>
                </a:cubicBezTo>
                <a:cubicBezTo>
                  <a:pt x="456" y="304"/>
                  <a:pt x="464" y="304"/>
                  <a:pt x="472" y="304"/>
                </a:cubicBezTo>
                <a:cubicBezTo>
                  <a:pt x="473" y="310"/>
                  <a:pt x="473" y="316"/>
                  <a:pt x="474" y="322"/>
                </a:cubicBezTo>
                <a:cubicBezTo>
                  <a:pt x="481" y="321"/>
                  <a:pt x="491" y="326"/>
                  <a:pt x="496" y="317"/>
                </a:cubicBezTo>
                <a:cubicBezTo>
                  <a:pt x="497" y="295"/>
                  <a:pt x="496" y="272"/>
                  <a:pt x="496" y="249"/>
                </a:cubicBezTo>
                <a:moveTo>
                  <a:pt x="549" y="251"/>
                </a:moveTo>
                <a:cubicBezTo>
                  <a:pt x="565" y="249"/>
                  <a:pt x="582" y="250"/>
                  <a:pt x="599" y="250"/>
                </a:cubicBezTo>
                <a:cubicBezTo>
                  <a:pt x="613" y="249"/>
                  <a:pt x="618" y="264"/>
                  <a:pt x="620" y="275"/>
                </a:cubicBezTo>
                <a:cubicBezTo>
                  <a:pt x="621" y="291"/>
                  <a:pt x="621" y="307"/>
                  <a:pt x="619" y="322"/>
                </a:cubicBezTo>
                <a:cubicBezTo>
                  <a:pt x="618" y="333"/>
                  <a:pt x="610" y="343"/>
                  <a:pt x="599" y="343"/>
                </a:cubicBezTo>
                <a:cubicBezTo>
                  <a:pt x="583" y="343"/>
                  <a:pt x="566" y="344"/>
                  <a:pt x="550" y="342"/>
                </a:cubicBezTo>
                <a:cubicBezTo>
                  <a:pt x="532" y="335"/>
                  <a:pt x="535" y="313"/>
                  <a:pt x="534" y="297"/>
                </a:cubicBezTo>
                <a:cubicBezTo>
                  <a:pt x="535" y="281"/>
                  <a:pt x="532" y="259"/>
                  <a:pt x="549" y="251"/>
                </a:cubicBezTo>
                <a:moveTo>
                  <a:pt x="557" y="276"/>
                </a:moveTo>
                <a:cubicBezTo>
                  <a:pt x="554" y="290"/>
                  <a:pt x="556" y="305"/>
                  <a:pt x="557" y="319"/>
                </a:cubicBezTo>
                <a:cubicBezTo>
                  <a:pt x="570" y="323"/>
                  <a:pt x="584" y="322"/>
                  <a:pt x="597" y="319"/>
                </a:cubicBezTo>
                <a:cubicBezTo>
                  <a:pt x="598" y="305"/>
                  <a:pt x="600" y="290"/>
                  <a:pt x="596" y="276"/>
                </a:cubicBezTo>
                <a:cubicBezTo>
                  <a:pt x="591" y="270"/>
                  <a:pt x="582" y="271"/>
                  <a:pt x="575" y="271"/>
                </a:cubicBezTo>
                <a:cubicBezTo>
                  <a:pt x="569" y="271"/>
                  <a:pt x="562" y="270"/>
                  <a:pt x="557" y="276"/>
                </a:cubicBezTo>
                <a:moveTo>
                  <a:pt x="674" y="248"/>
                </a:moveTo>
                <a:cubicBezTo>
                  <a:pt x="685" y="248"/>
                  <a:pt x="697" y="248"/>
                  <a:pt x="709" y="248"/>
                </a:cubicBezTo>
                <a:cubicBezTo>
                  <a:pt x="723" y="269"/>
                  <a:pt x="736" y="290"/>
                  <a:pt x="749" y="311"/>
                </a:cubicBezTo>
                <a:cubicBezTo>
                  <a:pt x="750" y="290"/>
                  <a:pt x="750" y="269"/>
                  <a:pt x="750" y="248"/>
                </a:cubicBezTo>
                <a:cubicBezTo>
                  <a:pt x="758" y="248"/>
                  <a:pt x="767" y="248"/>
                  <a:pt x="776" y="248"/>
                </a:cubicBezTo>
                <a:cubicBezTo>
                  <a:pt x="776" y="279"/>
                  <a:pt x="776" y="311"/>
                  <a:pt x="776" y="342"/>
                </a:cubicBezTo>
                <a:cubicBezTo>
                  <a:pt x="763" y="342"/>
                  <a:pt x="751" y="342"/>
                  <a:pt x="738" y="342"/>
                </a:cubicBezTo>
                <a:cubicBezTo>
                  <a:pt x="725" y="323"/>
                  <a:pt x="713" y="303"/>
                  <a:pt x="700" y="284"/>
                </a:cubicBezTo>
                <a:cubicBezTo>
                  <a:pt x="700" y="301"/>
                  <a:pt x="700" y="318"/>
                  <a:pt x="700" y="335"/>
                </a:cubicBezTo>
                <a:cubicBezTo>
                  <a:pt x="691" y="338"/>
                  <a:pt x="683" y="341"/>
                  <a:pt x="674" y="344"/>
                </a:cubicBezTo>
                <a:cubicBezTo>
                  <a:pt x="674" y="312"/>
                  <a:pt x="674" y="280"/>
                  <a:pt x="674" y="248"/>
                </a:cubicBezTo>
                <a:moveTo>
                  <a:pt x="857" y="269"/>
                </a:moveTo>
                <a:cubicBezTo>
                  <a:pt x="858" y="255"/>
                  <a:pt x="874" y="248"/>
                  <a:pt x="887" y="248"/>
                </a:cubicBezTo>
                <a:cubicBezTo>
                  <a:pt x="906" y="249"/>
                  <a:pt x="926" y="245"/>
                  <a:pt x="944" y="252"/>
                </a:cubicBezTo>
                <a:cubicBezTo>
                  <a:pt x="957" y="256"/>
                  <a:pt x="956" y="271"/>
                  <a:pt x="957" y="282"/>
                </a:cubicBezTo>
                <a:cubicBezTo>
                  <a:pt x="947" y="282"/>
                  <a:pt x="938" y="282"/>
                  <a:pt x="928" y="282"/>
                </a:cubicBezTo>
                <a:cubicBezTo>
                  <a:pt x="927" y="279"/>
                  <a:pt x="925" y="273"/>
                  <a:pt x="924" y="271"/>
                </a:cubicBezTo>
                <a:cubicBezTo>
                  <a:pt x="911" y="270"/>
                  <a:pt x="898" y="270"/>
                  <a:pt x="885" y="271"/>
                </a:cubicBezTo>
                <a:cubicBezTo>
                  <a:pt x="884" y="287"/>
                  <a:pt x="882" y="303"/>
                  <a:pt x="885" y="319"/>
                </a:cubicBezTo>
                <a:cubicBezTo>
                  <a:pt x="897" y="327"/>
                  <a:pt x="914" y="321"/>
                  <a:pt x="928" y="322"/>
                </a:cubicBezTo>
                <a:cubicBezTo>
                  <a:pt x="928" y="317"/>
                  <a:pt x="929" y="313"/>
                  <a:pt x="930" y="308"/>
                </a:cubicBezTo>
                <a:cubicBezTo>
                  <a:pt x="939" y="308"/>
                  <a:pt x="948" y="308"/>
                  <a:pt x="957" y="308"/>
                </a:cubicBezTo>
                <a:cubicBezTo>
                  <a:pt x="956" y="320"/>
                  <a:pt x="960" y="335"/>
                  <a:pt x="947" y="341"/>
                </a:cubicBezTo>
                <a:cubicBezTo>
                  <a:pt x="930" y="347"/>
                  <a:pt x="912" y="343"/>
                  <a:pt x="895" y="344"/>
                </a:cubicBezTo>
                <a:cubicBezTo>
                  <a:pt x="882" y="345"/>
                  <a:pt x="863" y="344"/>
                  <a:pt x="858" y="329"/>
                </a:cubicBezTo>
                <a:cubicBezTo>
                  <a:pt x="856" y="309"/>
                  <a:pt x="857" y="289"/>
                  <a:pt x="857" y="269"/>
                </a:cubicBezTo>
                <a:moveTo>
                  <a:pt x="1074" y="248"/>
                </a:moveTo>
                <a:cubicBezTo>
                  <a:pt x="1103" y="248"/>
                  <a:pt x="1132" y="248"/>
                  <a:pt x="1161" y="247"/>
                </a:cubicBezTo>
                <a:cubicBezTo>
                  <a:pt x="1159" y="254"/>
                  <a:pt x="1157" y="261"/>
                  <a:pt x="1155" y="267"/>
                </a:cubicBezTo>
                <a:cubicBezTo>
                  <a:pt x="1137" y="268"/>
                  <a:pt x="1118" y="267"/>
                  <a:pt x="1100" y="267"/>
                </a:cubicBezTo>
                <a:cubicBezTo>
                  <a:pt x="1100" y="274"/>
                  <a:pt x="1100" y="280"/>
                  <a:pt x="1100" y="286"/>
                </a:cubicBezTo>
                <a:cubicBezTo>
                  <a:pt x="1119" y="286"/>
                  <a:pt x="1139" y="286"/>
                  <a:pt x="1158" y="286"/>
                </a:cubicBezTo>
                <a:cubicBezTo>
                  <a:pt x="1156" y="292"/>
                  <a:pt x="1154" y="298"/>
                  <a:pt x="1152" y="304"/>
                </a:cubicBezTo>
                <a:cubicBezTo>
                  <a:pt x="1135" y="304"/>
                  <a:pt x="1117" y="304"/>
                  <a:pt x="1100" y="304"/>
                </a:cubicBezTo>
                <a:cubicBezTo>
                  <a:pt x="1100" y="310"/>
                  <a:pt x="1100" y="316"/>
                  <a:pt x="1100" y="323"/>
                </a:cubicBezTo>
                <a:cubicBezTo>
                  <a:pt x="1121" y="323"/>
                  <a:pt x="1141" y="323"/>
                  <a:pt x="1161" y="323"/>
                </a:cubicBezTo>
                <a:cubicBezTo>
                  <a:pt x="1159" y="329"/>
                  <a:pt x="1157" y="336"/>
                  <a:pt x="1155" y="342"/>
                </a:cubicBezTo>
                <a:cubicBezTo>
                  <a:pt x="1128" y="343"/>
                  <a:pt x="1101" y="342"/>
                  <a:pt x="1074" y="342"/>
                </a:cubicBezTo>
                <a:cubicBezTo>
                  <a:pt x="1074" y="311"/>
                  <a:pt x="1074" y="279"/>
                  <a:pt x="1074" y="248"/>
                </a:cubicBezTo>
                <a:moveTo>
                  <a:pt x="1172" y="248"/>
                </a:moveTo>
                <a:cubicBezTo>
                  <a:pt x="1201" y="248"/>
                  <a:pt x="1230" y="247"/>
                  <a:pt x="1259" y="248"/>
                </a:cubicBezTo>
                <a:cubicBezTo>
                  <a:pt x="1257" y="254"/>
                  <a:pt x="1255" y="261"/>
                  <a:pt x="1253" y="268"/>
                </a:cubicBezTo>
                <a:cubicBezTo>
                  <a:pt x="1234" y="267"/>
                  <a:pt x="1216" y="267"/>
                  <a:pt x="1198" y="267"/>
                </a:cubicBezTo>
                <a:cubicBezTo>
                  <a:pt x="1198" y="274"/>
                  <a:pt x="1198" y="280"/>
                  <a:pt x="1198" y="286"/>
                </a:cubicBezTo>
                <a:cubicBezTo>
                  <a:pt x="1217" y="286"/>
                  <a:pt x="1237" y="286"/>
                  <a:pt x="1256" y="286"/>
                </a:cubicBezTo>
                <a:cubicBezTo>
                  <a:pt x="1254" y="292"/>
                  <a:pt x="1252" y="298"/>
                  <a:pt x="1250" y="303"/>
                </a:cubicBezTo>
                <a:cubicBezTo>
                  <a:pt x="1232" y="305"/>
                  <a:pt x="1215" y="303"/>
                  <a:pt x="1198" y="304"/>
                </a:cubicBezTo>
                <a:cubicBezTo>
                  <a:pt x="1198" y="310"/>
                  <a:pt x="1198" y="316"/>
                  <a:pt x="1198" y="323"/>
                </a:cubicBezTo>
                <a:cubicBezTo>
                  <a:pt x="1218" y="323"/>
                  <a:pt x="1239" y="323"/>
                  <a:pt x="1259" y="323"/>
                </a:cubicBezTo>
                <a:cubicBezTo>
                  <a:pt x="1257" y="329"/>
                  <a:pt x="1255" y="336"/>
                  <a:pt x="1252" y="342"/>
                </a:cubicBezTo>
                <a:cubicBezTo>
                  <a:pt x="1226" y="342"/>
                  <a:pt x="1199" y="342"/>
                  <a:pt x="1172" y="342"/>
                </a:cubicBezTo>
                <a:cubicBezTo>
                  <a:pt x="1172" y="311"/>
                  <a:pt x="1172" y="279"/>
                  <a:pt x="1172" y="248"/>
                </a:cubicBezTo>
                <a:moveTo>
                  <a:pt x="1268" y="248"/>
                </a:moveTo>
                <a:cubicBezTo>
                  <a:pt x="1293" y="249"/>
                  <a:pt x="1318" y="247"/>
                  <a:pt x="1343" y="249"/>
                </a:cubicBezTo>
                <a:cubicBezTo>
                  <a:pt x="1363" y="250"/>
                  <a:pt x="1364" y="274"/>
                  <a:pt x="1362" y="289"/>
                </a:cubicBezTo>
                <a:cubicBezTo>
                  <a:pt x="1363" y="297"/>
                  <a:pt x="1357" y="302"/>
                  <a:pt x="1352" y="306"/>
                </a:cubicBezTo>
                <a:cubicBezTo>
                  <a:pt x="1362" y="313"/>
                  <a:pt x="1363" y="326"/>
                  <a:pt x="1362" y="338"/>
                </a:cubicBezTo>
                <a:cubicBezTo>
                  <a:pt x="1353" y="339"/>
                  <a:pt x="1345" y="342"/>
                  <a:pt x="1336" y="344"/>
                </a:cubicBezTo>
                <a:cubicBezTo>
                  <a:pt x="1335" y="336"/>
                  <a:pt x="1338" y="324"/>
                  <a:pt x="1329" y="320"/>
                </a:cubicBezTo>
                <a:cubicBezTo>
                  <a:pt x="1317" y="317"/>
                  <a:pt x="1305" y="319"/>
                  <a:pt x="1293" y="319"/>
                </a:cubicBezTo>
                <a:cubicBezTo>
                  <a:pt x="1293" y="325"/>
                  <a:pt x="1293" y="332"/>
                  <a:pt x="1293" y="338"/>
                </a:cubicBezTo>
                <a:cubicBezTo>
                  <a:pt x="1285" y="340"/>
                  <a:pt x="1276" y="342"/>
                  <a:pt x="1268" y="344"/>
                </a:cubicBezTo>
                <a:cubicBezTo>
                  <a:pt x="1268" y="312"/>
                  <a:pt x="1268" y="280"/>
                  <a:pt x="1268" y="248"/>
                </a:cubicBezTo>
                <a:moveTo>
                  <a:pt x="1293" y="268"/>
                </a:moveTo>
                <a:cubicBezTo>
                  <a:pt x="1293" y="277"/>
                  <a:pt x="1293" y="286"/>
                  <a:pt x="1293" y="295"/>
                </a:cubicBezTo>
                <a:cubicBezTo>
                  <a:pt x="1306" y="295"/>
                  <a:pt x="1319" y="295"/>
                  <a:pt x="1333" y="294"/>
                </a:cubicBezTo>
                <a:cubicBezTo>
                  <a:pt x="1333" y="287"/>
                  <a:pt x="1335" y="279"/>
                  <a:pt x="1332" y="273"/>
                </a:cubicBezTo>
                <a:cubicBezTo>
                  <a:pt x="1321" y="264"/>
                  <a:pt x="1306" y="269"/>
                  <a:pt x="1293" y="268"/>
                </a:cubicBezTo>
                <a:moveTo>
                  <a:pt x="786" y="295"/>
                </a:moveTo>
                <a:cubicBezTo>
                  <a:pt x="805" y="294"/>
                  <a:pt x="825" y="295"/>
                  <a:pt x="845" y="295"/>
                </a:cubicBezTo>
                <a:cubicBezTo>
                  <a:pt x="845" y="299"/>
                  <a:pt x="845" y="303"/>
                  <a:pt x="845" y="308"/>
                </a:cubicBezTo>
                <a:cubicBezTo>
                  <a:pt x="825" y="308"/>
                  <a:pt x="805" y="308"/>
                  <a:pt x="786" y="308"/>
                </a:cubicBezTo>
                <a:cubicBezTo>
                  <a:pt x="786" y="303"/>
                  <a:pt x="786" y="299"/>
                  <a:pt x="786" y="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6850"/>
            <a:ext cx="996950" cy="5635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序号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1970690"/>
            <a:ext cx="12192000" cy="29166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1970690"/>
            <a:ext cx="12192000" cy="2916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9" name="Freeform 6"/>
          <p:cNvSpPr>
            <a:spLocks noEditPoints="1"/>
          </p:cNvSpPr>
          <p:nvPr userDrawn="1"/>
        </p:nvSpPr>
        <p:spPr bwMode="auto">
          <a:xfrm>
            <a:off x="10406743" y="94469"/>
            <a:ext cx="1698172" cy="680557"/>
          </a:xfrm>
          <a:custGeom>
            <a:avLst/>
            <a:gdLst>
              <a:gd name="T0" fmla="*/ 875 w 1364"/>
              <a:gd name="T1" fmla="*/ 81 h 545"/>
              <a:gd name="T2" fmla="*/ 495 w 1364"/>
              <a:gd name="T3" fmla="*/ 16 h 545"/>
              <a:gd name="T4" fmla="*/ 29 w 1364"/>
              <a:gd name="T5" fmla="*/ 253 h 545"/>
              <a:gd name="T6" fmla="*/ 160 w 1364"/>
              <a:gd name="T7" fmla="*/ 58 h 545"/>
              <a:gd name="T8" fmla="*/ 516 w 1364"/>
              <a:gd name="T9" fmla="*/ 138 h 545"/>
              <a:gd name="T10" fmla="*/ 465 w 1364"/>
              <a:gd name="T11" fmla="*/ 155 h 545"/>
              <a:gd name="T12" fmla="*/ 234 w 1364"/>
              <a:gd name="T13" fmla="*/ 171 h 545"/>
              <a:gd name="T14" fmla="*/ 177 w 1364"/>
              <a:gd name="T15" fmla="*/ 403 h 545"/>
              <a:gd name="T16" fmla="*/ 190 w 1364"/>
              <a:gd name="T17" fmla="*/ 248 h 545"/>
              <a:gd name="T18" fmla="*/ 662 w 1364"/>
              <a:gd name="T19" fmla="*/ 247 h 545"/>
              <a:gd name="T20" fmla="*/ 638 w 1364"/>
              <a:gd name="T21" fmla="*/ 247 h 545"/>
              <a:gd name="T22" fmla="*/ 990 w 1364"/>
              <a:gd name="T23" fmla="*/ 284 h 545"/>
              <a:gd name="T24" fmla="*/ 1065 w 1364"/>
              <a:gd name="T25" fmla="*/ 247 h 545"/>
              <a:gd name="T26" fmla="*/ 1040 w 1364"/>
              <a:gd name="T27" fmla="*/ 307 h 545"/>
              <a:gd name="T28" fmla="*/ 965 w 1364"/>
              <a:gd name="T29" fmla="*/ 346 h 545"/>
              <a:gd name="T30" fmla="*/ 523 w 1364"/>
              <a:gd name="T31" fmla="*/ 250 h 545"/>
              <a:gd name="T32" fmla="*/ 487 w 1364"/>
              <a:gd name="T33" fmla="*/ 344 h 545"/>
              <a:gd name="T34" fmla="*/ 472 w 1364"/>
              <a:gd name="T35" fmla="*/ 304 h 545"/>
              <a:gd name="T36" fmla="*/ 496 w 1364"/>
              <a:gd name="T37" fmla="*/ 249 h 545"/>
              <a:gd name="T38" fmla="*/ 620 w 1364"/>
              <a:gd name="T39" fmla="*/ 275 h 545"/>
              <a:gd name="T40" fmla="*/ 550 w 1364"/>
              <a:gd name="T41" fmla="*/ 342 h 545"/>
              <a:gd name="T42" fmla="*/ 557 w 1364"/>
              <a:gd name="T43" fmla="*/ 276 h 545"/>
              <a:gd name="T44" fmla="*/ 596 w 1364"/>
              <a:gd name="T45" fmla="*/ 276 h 545"/>
              <a:gd name="T46" fmla="*/ 674 w 1364"/>
              <a:gd name="T47" fmla="*/ 248 h 545"/>
              <a:gd name="T48" fmla="*/ 750 w 1364"/>
              <a:gd name="T49" fmla="*/ 248 h 545"/>
              <a:gd name="T50" fmla="*/ 738 w 1364"/>
              <a:gd name="T51" fmla="*/ 342 h 545"/>
              <a:gd name="T52" fmla="*/ 674 w 1364"/>
              <a:gd name="T53" fmla="*/ 344 h 545"/>
              <a:gd name="T54" fmla="*/ 887 w 1364"/>
              <a:gd name="T55" fmla="*/ 248 h 545"/>
              <a:gd name="T56" fmla="*/ 928 w 1364"/>
              <a:gd name="T57" fmla="*/ 282 h 545"/>
              <a:gd name="T58" fmla="*/ 885 w 1364"/>
              <a:gd name="T59" fmla="*/ 319 h 545"/>
              <a:gd name="T60" fmla="*/ 957 w 1364"/>
              <a:gd name="T61" fmla="*/ 308 h 545"/>
              <a:gd name="T62" fmla="*/ 858 w 1364"/>
              <a:gd name="T63" fmla="*/ 329 h 545"/>
              <a:gd name="T64" fmla="*/ 1161 w 1364"/>
              <a:gd name="T65" fmla="*/ 247 h 545"/>
              <a:gd name="T66" fmla="*/ 1100 w 1364"/>
              <a:gd name="T67" fmla="*/ 286 h 545"/>
              <a:gd name="T68" fmla="*/ 1100 w 1364"/>
              <a:gd name="T69" fmla="*/ 304 h 545"/>
              <a:gd name="T70" fmla="*/ 1155 w 1364"/>
              <a:gd name="T71" fmla="*/ 342 h 545"/>
              <a:gd name="T72" fmla="*/ 1172 w 1364"/>
              <a:gd name="T73" fmla="*/ 248 h 545"/>
              <a:gd name="T74" fmla="*/ 1198 w 1364"/>
              <a:gd name="T75" fmla="*/ 267 h 545"/>
              <a:gd name="T76" fmla="*/ 1250 w 1364"/>
              <a:gd name="T77" fmla="*/ 303 h 545"/>
              <a:gd name="T78" fmla="*/ 1259 w 1364"/>
              <a:gd name="T79" fmla="*/ 323 h 545"/>
              <a:gd name="T80" fmla="*/ 1172 w 1364"/>
              <a:gd name="T81" fmla="*/ 248 h 545"/>
              <a:gd name="T82" fmla="*/ 1362 w 1364"/>
              <a:gd name="T83" fmla="*/ 289 h 545"/>
              <a:gd name="T84" fmla="*/ 1336 w 1364"/>
              <a:gd name="T85" fmla="*/ 344 h 545"/>
              <a:gd name="T86" fmla="*/ 1293 w 1364"/>
              <a:gd name="T87" fmla="*/ 338 h 545"/>
              <a:gd name="T88" fmla="*/ 1293 w 1364"/>
              <a:gd name="T89" fmla="*/ 268 h 545"/>
              <a:gd name="T90" fmla="*/ 1332 w 1364"/>
              <a:gd name="T91" fmla="*/ 273 h 545"/>
              <a:gd name="T92" fmla="*/ 845 w 1364"/>
              <a:gd name="T93" fmla="*/ 295 h 545"/>
              <a:gd name="T94" fmla="*/ 786 w 1364"/>
              <a:gd name="T95" fmla="*/ 29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64" h="545">
                <a:moveTo>
                  <a:pt x="418" y="2"/>
                </a:moveTo>
                <a:cubicBezTo>
                  <a:pt x="476" y="0"/>
                  <a:pt x="534" y="0"/>
                  <a:pt x="591" y="7"/>
                </a:cubicBezTo>
                <a:cubicBezTo>
                  <a:pt x="689" y="18"/>
                  <a:pt x="785" y="41"/>
                  <a:pt x="875" y="81"/>
                </a:cubicBezTo>
                <a:cubicBezTo>
                  <a:pt x="928" y="104"/>
                  <a:pt x="979" y="133"/>
                  <a:pt x="1022" y="172"/>
                </a:cubicBezTo>
                <a:cubicBezTo>
                  <a:pt x="941" y="124"/>
                  <a:pt x="856" y="80"/>
                  <a:pt x="766" y="53"/>
                </a:cubicBezTo>
                <a:cubicBezTo>
                  <a:pt x="678" y="27"/>
                  <a:pt x="586" y="17"/>
                  <a:pt x="495" y="16"/>
                </a:cubicBezTo>
                <a:cubicBezTo>
                  <a:pt x="389" y="14"/>
                  <a:pt x="282" y="31"/>
                  <a:pt x="185" y="76"/>
                </a:cubicBezTo>
                <a:cubicBezTo>
                  <a:pt x="135" y="99"/>
                  <a:pt x="86" y="130"/>
                  <a:pt x="51" y="173"/>
                </a:cubicBezTo>
                <a:cubicBezTo>
                  <a:pt x="33" y="195"/>
                  <a:pt x="21" y="224"/>
                  <a:pt x="29" y="253"/>
                </a:cubicBezTo>
                <a:cubicBezTo>
                  <a:pt x="21" y="252"/>
                  <a:pt x="14" y="248"/>
                  <a:pt x="12" y="240"/>
                </a:cubicBezTo>
                <a:cubicBezTo>
                  <a:pt x="6" y="224"/>
                  <a:pt x="0" y="204"/>
                  <a:pt x="10" y="188"/>
                </a:cubicBezTo>
                <a:cubicBezTo>
                  <a:pt x="44" y="129"/>
                  <a:pt x="99" y="86"/>
                  <a:pt x="160" y="58"/>
                </a:cubicBezTo>
                <a:cubicBezTo>
                  <a:pt x="241" y="21"/>
                  <a:pt x="330" y="6"/>
                  <a:pt x="418" y="2"/>
                </a:cubicBezTo>
                <a:moveTo>
                  <a:pt x="213" y="138"/>
                </a:moveTo>
                <a:cubicBezTo>
                  <a:pt x="314" y="138"/>
                  <a:pt x="415" y="138"/>
                  <a:pt x="516" y="138"/>
                </a:cubicBezTo>
                <a:cubicBezTo>
                  <a:pt x="430" y="273"/>
                  <a:pt x="345" y="409"/>
                  <a:pt x="260" y="545"/>
                </a:cubicBezTo>
                <a:cubicBezTo>
                  <a:pt x="253" y="545"/>
                  <a:pt x="245" y="545"/>
                  <a:pt x="238" y="545"/>
                </a:cubicBezTo>
                <a:cubicBezTo>
                  <a:pt x="315" y="415"/>
                  <a:pt x="389" y="285"/>
                  <a:pt x="465" y="155"/>
                </a:cubicBezTo>
                <a:cubicBezTo>
                  <a:pt x="387" y="155"/>
                  <a:pt x="309" y="155"/>
                  <a:pt x="231" y="155"/>
                </a:cubicBezTo>
                <a:cubicBezTo>
                  <a:pt x="221" y="157"/>
                  <a:pt x="218" y="144"/>
                  <a:pt x="213" y="138"/>
                </a:cubicBezTo>
                <a:moveTo>
                  <a:pt x="234" y="171"/>
                </a:moveTo>
                <a:cubicBezTo>
                  <a:pt x="302" y="171"/>
                  <a:pt x="371" y="171"/>
                  <a:pt x="440" y="171"/>
                </a:cubicBezTo>
                <a:cubicBezTo>
                  <a:pt x="379" y="273"/>
                  <a:pt x="319" y="376"/>
                  <a:pt x="259" y="478"/>
                </a:cubicBezTo>
                <a:cubicBezTo>
                  <a:pt x="223" y="465"/>
                  <a:pt x="196" y="435"/>
                  <a:pt x="177" y="403"/>
                </a:cubicBezTo>
                <a:cubicBezTo>
                  <a:pt x="160" y="378"/>
                  <a:pt x="154" y="348"/>
                  <a:pt x="137" y="323"/>
                </a:cubicBezTo>
                <a:cubicBezTo>
                  <a:pt x="114" y="287"/>
                  <a:pt x="78" y="261"/>
                  <a:pt x="38" y="248"/>
                </a:cubicBezTo>
                <a:cubicBezTo>
                  <a:pt x="89" y="247"/>
                  <a:pt x="139" y="249"/>
                  <a:pt x="190" y="248"/>
                </a:cubicBezTo>
                <a:cubicBezTo>
                  <a:pt x="204" y="222"/>
                  <a:pt x="219" y="197"/>
                  <a:pt x="234" y="171"/>
                </a:cubicBezTo>
                <a:moveTo>
                  <a:pt x="638" y="247"/>
                </a:moveTo>
                <a:cubicBezTo>
                  <a:pt x="646" y="247"/>
                  <a:pt x="654" y="247"/>
                  <a:pt x="662" y="247"/>
                </a:cubicBezTo>
                <a:cubicBezTo>
                  <a:pt x="662" y="277"/>
                  <a:pt x="662" y="306"/>
                  <a:pt x="662" y="335"/>
                </a:cubicBezTo>
                <a:cubicBezTo>
                  <a:pt x="654" y="337"/>
                  <a:pt x="646" y="339"/>
                  <a:pt x="638" y="342"/>
                </a:cubicBezTo>
                <a:cubicBezTo>
                  <a:pt x="638" y="310"/>
                  <a:pt x="638" y="279"/>
                  <a:pt x="638" y="247"/>
                </a:cubicBezTo>
                <a:moveTo>
                  <a:pt x="965" y="247"/>
                </a:moveTo>
                <a:cubicBezTo>
                  <a:pt x="973" y="247"/>
                  <a:pt x="982" y="247"/>
                  <a:pt x="990" y="247"/>
                </a:cubicBezTo>
                <a:cubicBezTo>
                  <a:pt x="990" y="260"/>
                  <a:pt x="990" y="272"/>
                  <a:pt x="990" y="284"/>
                </a:cubicBezTo>
                <a:cubicBezTo>
                  <a:pt x="1007" y="285"/>
                  <a:pt x="1023" y="285"/>
                  <a:pt x="1040" y="284"/>
                </a:cubicBezTo>
                <a:cubicBezTo>
                  <a:pt x="1040" y="272"/>
                  <a:pt x="1040" y="260"/>
                  <a:pt x="1040" y="247"/>
                </a:cubicBezTo>
                <a:cubicBezTo>
                  <a:pt x="1048" y="247"/>
                  <a:pt x="1057" y="247"/>
                  <a:pt x="1065" y="247"/>
                </a:cubicBezTo>
                <a:cubicBezTo>
                  <a:pt x="1065" y="278"/>
                  <a:pt x="1065" y="308"/>
                  <a:pt x="1065" y="338"/>
                </a:cubicBezTo>
                <a:cubicBezTo>
                  <a:pt x="1057" y="340"/>
                  <a:pt x="1048" y="343"/>
                  <a:pt x="1040" y="345"/>
                </a:cubicBezTo>
                <a:cubicBezTo>
                  <a:pt x="1040" y="332"/>
                  <a:pt x="1040" y="320"/>
                  <a:pt x="1040" y="307"/>
                </a:cubicBezTo>
                <a:cubicBezTo>
                  <a:pt x="1023" y="307"/>
                  <a:pt x="1007" y="307"/>
                  <a:pt x="990" y="307"/>
                </a:cubicBezTo>
                <a:cubicBezTo>
                  <a:pt x="990" y="317"/>
                  <a:pt x="990" y="328"/>
                  <a:pt x="990" y="338"/>
                </a:cubicBezTo>
                <a:cubicBezTo>
                  <a:pt x="982" y="341"/>
                  <a:pt x="973" y="343"/>
                  <a:pt x="965" y="346"/>
                </a:cubicBezTo>
                <a:cubicBezTo>
                  <a:pt x="965" y="313"/>
                  <a:pt x="965" y="280"/>
                  <a:pt x="965" y="247"/>
                </a:cubicBezTo>
                <a:moveTo>
                  <a:pt x="496" y="249"/>
                </a:moveTo>
                <a:cubicBezTo>
                  <a:pt x="505" y="250"/>
                  <a:pt x="514" y="250"/>
                  <a:pt x="523" y="250"/>
                </a:cubicBezTo>
                <a:cubicBezTo>
                  <a:pt x="522" y="271"/>
                  <a:pt x="523" y="292"/>
                  <a:pt x="522" y="313"/>
                </a:cubicBezTo>
                <a:cubicBezTo>
                  <a:pt x="522" y="322"/>
                  <a:pt x="523" y="331"/>
                  <a:pt x="515" y="337"/>
                </a:cubicBezTo>
                <a:cubicBezTo>
                  <a:pt x="508" y="346"/>
                  <a:pt x="497" y="343"/>
                  <a:pt x="487" y="344"/>
                </a:cubicBezTo>
                <a:cubicBezTo>
                  <a:pt x="476" y="343"/>
                  <a:pt x="463" y="346"/>
                  <a:pt x="454" y="338"/>
                </a:cubicBezTo>
                <a:cubicBezTo>
                  <a:pt x="444" y="329"/>
                  <a:pt x="445" y="315"/>
                  <a:pt x="448" y="304"/>
                </a:cubicBezTo>
                <a:cubicBezTo>
                  <a:pt x="456" y="304"/>
                  <a:pt x="464" y="304"/>
                  <a:pt x="472" y="304"/>
                </a:cubicBezTo>
                <a:cubicBezTo>
                  <a:pt x="473" y="310"/>
                  <a:pt x="473" y="316"/>
                  <a:pt x="474" y="322"/>
                </a:cubicBezTo>
                <a:cubicBezTo>
                  <a:pt x="481" y="321"/>
                  <a:pt x="491" y="326"/>
                  <a:pt x="496" y="317"/>
                </a:cubicBezTo>
                <a:cubicBezTo>
                  <a:pt x="497" y="295"/>
                  <a:pt x="496" y="272"/>
                  <a:pt x="496" y="249"/>
                </a:cubicBezTo>
                <a:moveTo>
                  <a:pt x="549" y="251"/>
                </a:moveTo>
                <a:cubicBezTo>
                  <a:pt x="565" y="249"/>
                  <a:pt x="582" y="250"/>
                  <a:pt x="599" y="250"/>
                </a:cubicBezTo>
                <a:cubicBezTo>
                  <a:pt x="613" y="249"/>
                  <a:pt x="618" y="264"/>
                  <a:pt x="620" y="275"/>
                </a:cubicBezTo>
                <a:cubicBezTo>
                  <a:pt x="621" y="291"/>
                  <a:pt x="621" y="307"/>
                  <a:pt x="619" y="322"/>
                </a:cubicBezTo>
                <a:cubicBezTo>
                  <a:pt x="618" y="333"/>
                  <a:pt x="610" y="343"/>
                  <a:pt x="599" y="343"/>
                </a:cubicBezTo>
                <a:cubicBezTo>
                  <a:pt x="583" y="343"/>
                  <a:pt x="566" y="344"/>
                  <a:pt x="550" y="342"/>
                </a:cubicBezTo>
                <a:cubicBezTo>
                  <a:pt x="532" y="335"/>
                  <a:pt x="535" y="313"/>
                  <a:pt x="534" y="297"/>
                </a:cubicBezTo>
                <a:cubicBezTo>
                  <a:pt x="535" y="281"/>
                  <a:pt x="532" y="259"/>
                  <a:pt x="549" y="251"/>
                </a:cubicBezTo>
                <a:moveTo>
                  <a:pt x="557" y="276"/>
                </a:moveTo>
                <a:cubicBezTo>
                  <a:pt x="554" y="290"/>
                  <a:pt x="556" y="305"/>
                  <a:pt x="557" y="319"/>
                </a:cubicBezTo>
                <a:cubicBezTo>
                  <a:pt x="570" y="323"/>
                  <a:pt x="584" y="322"/>
                  <a:pt x="597" y="319"/>
                </a:cubicBezTo>
                <a:cubicBezTo>
                  <a:pt x="598" y="305"/>
                  <a:pt x="600" y="290"/>
                  <a:pt x="596" y="276"/>
                </a:cubicBezTo>
                <a:cubicBezTo>
                  <a:pt x="591" y="270"/>
                  <a:pt x="582" y="271"/>
                  <a:pt x="575" y="271"/>
                </a:cubicBezTo>
                <a:cubicBezTo>
                  <a:pt x="569" y="271"/>
                  <a:pt x="562" y="270"/>
                  <a:pt x="557" y="276"/>
                </a:cubicBezTo>
                <a:moveTo>
                  <a:pt x="674" y="248"/>
                </a:moveTo>
                <a:cubicBezTo>
                  <a:pt x="685" y="248"/>
                  <a:pt x="697" y="248"/>
                  <a:pt x="709" y="248"/>
                </a:cubicBezTo>
                <a:cubicBezTo>
                  <a:pt x="723" y="269"/>
                  <a:pt x="736" y="290"/>
                  <a:pt x="749" y="311"/>
                </a:cubicBezTo>
                <a:cubicBezTo>
                  <a:pt x="750" y="290"/>
                  <a:pt x="750" y="269"/>
                  <a:pt x="750" y="248"/>
                </a:cubicBezTo>
                <a:cubicBezTo>
                  <a:pt x="758" y="248"/>
                  <a:pt x="767" y="248"/>
                  <a:pt x="776" y="248"/>
                </a:cubicBezTo>
                <a:cubicBezTo>
                  <a:pt x="776" y="279"/>
                  <a:pt x="776" y="311"/>
                  <a:pt x="776" y="342"/>
                </a:cubicBezTo>
                <a:cubicBezTo>
                  <a:pt x="763" y="342"/>
                  <a:pt x="751" y="342"/>
                  <a:pt x="738" y="342"/>
                </a:cubicBezTo>
                <a:cubicBezTo>
                  <a:pt x="725" y="323"/>
                  <a:pt x="713" y="303"/>
                  <a:pt x="700" y="284"/>
                </a:cubicBezTo>
                <a:cubicBezTo>
                  <a:pt x="700" y="301"/>
                  <a:pt x="700" y="318"/>
                  <a:pt x="700" y="335"/>
                </a:cubicBezTo>
                <a:cubicBezTo>
                  <a:pt x="691" y="338"/>
                  <a:pt x="683" y="341"/>
                  <a:pt x="674" y="344"/>
                </a:cubicBezTo>
                <a:cubicBezTo>
                  <a:pt x="674" y="312"/>
                  <a:pt x="674" y="280"/>
                  <a:pt x="674" y="248"/>
                </a:cubicBezTo>
                <a:moveTo>
                  <a:pt x="857" y="269"/>
                </a:moveTo>
                <a:cubicBezTo>
                  <a:pt x="858" y="255"/>
                  <a:pt x="874" y="248"/>
                  <a:pt x="887" y="248"/>
                </a:cubicBezTo>
                <a:cubicBezTo>
                  <a:pt x="906" y="249"/>
                  <a:pt x="926" y="245"/>
                  <a:pt x="944" y="252"/>
                </a:cubicBezTo>
                <a:cubicBezTo>
                  <a:pt x="957" y="256"/>
                  <a:pt x="956" y="271"/>
                  <a:pt x="957" y="282"/>
                </a:cubicBezTo>
                <a:cubicBezTo>
                  <a:pt x="947" y="282"/>
                  <a:pt x="938" y="282"/>
                  <a:pt x="928" y="282"/>
                </a:cubicBezTo>
                <a:cubicBezTo>
                  <a:pt x="927" y="279"/>
                  <a:pt x="925" y="273"/>
                  <a:pt x="924" y="271"/>
                </a:cubicBezTo>
                <a:cubicBezTo>
                  <a:pt x="911" y="270"/>
                  <a:pt x="898" y="270"/>
                  <a:pt x="885" y="271"/>
                </a:cubicBezTo>
                <a:cubicBezTo>
                  <a:pt x="884" y="287"/>
                  <a:pt x="882" y="303"/>
                  <a:pt x="885" y="319"/>
                </a:cubicBezTo>
                <a:cubicBezTo>
                  <a:pt x="897" y="327"/>
                  <a:pt x="914" y="321"/>
                  <a:pt x="928" y="322"/>
                </a:cubicBezTo>
                <a:cubicBezTo>
                  <a:pt x="928" y="317"/>
                  <a:pt x="929" y="313"/>
                  <a:pt x="930" y="308"/>
                </a:cubicBezTo>
                <a:cubicBezTo>
                  <a:pt x="939" y="308"/>
                  <a:pt x="948" y="308"/>
                  <a:pt x="957" y="308"/>
                </a:cubicBezTo>
                <a:cubicBezTo>
                  <a:pt x="956" y="320"/>
                  <a:pt x="960" y="335"/>
                  <a:pt x="947" y="341"/>
                </a:cubicBezTo>
                <a:cubicBezTo>
                  <a:pt x="930" y="347"/>
                  <a:pt x="912" y="343"/>
                  <a:pt x="895" y="344"/>
                </a:cubicBezTo>
                <a:cubicBezTo>
                  <a:pt x="882" y="345"/>
                  <a:pt x="863" y="344"/>
                  <a:pt x="858" y="329"/>
                </a:cubicBezTo>
                <a:cubicBezTo>
                  <a:pt x="856" y="309"/>
                  <a:pt x="857" y="289"/>
                  <a:pt x="857" y="269"/>
                </a:cubicBezTo>
                <a:moveTo>
                  <a:pt x="1074" y="248"/>
                </a:moveTo>
                <a:cubicBezTo>
                  <a:pt x="1103" y="248"/>
                  <a:pt x="1132" y="248"/>
                  <a:pt x="1161" y="247"/>
                </a:cubicBezTo>
                <a:cubicBezTo>
                  <a:pt x="1159" y="254"/>
                  <a:pt x="1157" y="261"/>
                  <a:pt x="1155" y="267"/>
                </a:cubicBezTo>
                <a:cubicBezTo>
                  <a:pt x="1137" y="268"/>
                  <a:pt x="1118" y="267"/>
                  <a:pt x="1100" y="267"/>
                </a:cubicBezTo>
                <a:cubicBezTo>
                  <a:pt x="1100" y="274"/>
                  <a:pt x="1100" y="280"/>
                  <a:pt x="1100" y="286"/>
                </a:cubicBezTo>
                <a:cubicBezTo>
                  <a:pt x="1119" y="286"/>
                  <a:pt x="1139" y="286"/>
                  <a:pt x="1158" y="286"/>
                </a:cubicBezTo>
                <a:cubicBezTo>
                  <a:pt x="1156" y="292"/>
                  <a:pt x="1154" y="298"/>
                  <a:pt x="1152" y="304"/>
                </a:cubicBezTo>
                <a:cubicBezTo>
                  <a:pt x="1135" y="304"/>
                  <a:pt x="1117" y="304"/>
                  <a:pt x="1100" y="304"/>
                </a:cubicBezTo>
                <a:cubicBezTo>
                  <a:pt x="1100" y="310"/>
                  <a:pt x="1100" y="316"/>
                  <a:pt x="1100" y="323"/>
                </a:cubicBezTo>
                <a:cubicBezTo>
                  <a:pt x="1121" y="323"/>
                  <a:pt x="1141" y="323"/>
                  <a:pt x="1161" y="323"/>
                </a:cubicBezTo>
                <a:cubicBezTo>
                  <a:pt x="1159" y="329"/>
                  <a:pt x="1157" y="336"/>
                  <a:pt x="1155" y="342"/>
                </a:cubicBezTo>
                <a:cubicBezTo>
                  <a:pt x="1128" y="343"/>
                  <a:pt x="1101" y="342"/>
                  <a:pt x="1074" y="342"/>
                </a:cubicBezTo>
                <a:cubicBezTo>
                  <a:pt x="1074" y="311"/>
                  <a:pt x="1074" y="279"/>
                  <a:pt x="1074" y="248"/>
                </a:cubicBezTo>
                <a:moveTo>
                  <a:pt x="1172" y="248"/>
                </a:moveTo>
                <a:cubicBezTo>
                  <a:pt x="1201" y="248"/>
                  <a:pt x="1230" y="247"/>
                  <a:pt x="1259" y="248"/>
                </a:cubicBezTo>
                <a:cubicBezTo>
                  <a:pt x="1257" y="254"/>
                  <a:pt x="1255" y="261"/>
                  <a:pt x="1253" y="268"/>
                </a:cubicBezTo>
                <a:cubicBezTo>
                  <a:pt x="1234" y="267"/>
                  <a:pt x="1216" y="267"/>
                  <a:pt x="1198" y="267"/>
                </a:cubicBezTo>
                <a:cubicBezTo>
                  <a:pt x="1198" y="274"/>
                  <a:pt x="1198" y="280"/>
                  <a:pt x="1198" y="286"/>
                </a:cubicBezTo>
                <a:cubicBezTo>
                  <a:pt x="1217" y="286"/>
                  <a:pt x="1237" y="286"/>
                  <a:pt x="1256" y="286"/>
                </a:cubicBezTo>
                <a:cubicBezTo>
                  <a:pt x="1254" y="292"/>
                  <a:pt x="1252" y="298"/>
                  <a:pt x="1250" y="303"/>
                </a:cubicBezTo>
                <a:cubicBezTo>
                  <a:pt x="1232" y="305"/>
                  <a:pt x="1215" y="303"/>
                  <a:pt x="1198" y="304"/>
                </a:cubicBezTo>
                <a:cubicBezTo>
                  <a:pt x="1198" y="310"/>
                  <a:pt x="1198" y="316"/>
                  <a:pt x="1198" y="323"/>
                </a:cubicBezTo>
                <a:cubicBezTo>
                  <a:pt x="1218" y="323"/>
                  <a:pt x="1239" y="323"/>
                  <a:pt x="1259" y="323"/>
                </a:cubicBezTo>
                <a:cubicBezTo>
                  <a:pt x="1257" y="329"/>
                  <a:pt x="1255" y="336"/>
                  <a:pt x="1252" y="342"/>
                </a:cubicBezTo>
                <a:cubicBezTo>
                  <a:pt x="1226" y="342"/>
                  <a:pt x="1199" y="342"/>
                  <a:pt x="1172" y="342"/>
                </a:cubicBezTo>
                <a:cubicBezTo>
                  <a:pt x="1172" y="311"/>
                  <a:pt x="1172" y="279"/>
                  <a:pt x="1172" y="248"/>
                </a:cubicBezTo>
                <a:moveTo>
                  <a:pt x="1268" y="248"/>
                </a:moveTo>
                <a:cubicBezTo>
                  <a:pt x="1293" y="249"/>
                  <a:pt x="1318" y="247"/>
                  <a:pt x="1343" y="249"/>
                </a:cubicBezTo>
                <a:cubicBezTo>
                  <a:pt x="1363" y="250"/>
                  <a:pt x="1364" y="274"/>
                  <a:pt x="1362" y="289"/>
                </a:cubicBezTo>
                <a:cubicBezTo>
                  <a:pt x="1363" y="297"/>
                  <a:pt x="1357" y="302"/>
                  <a:pt x="1352" y="306"/>
                </a:cubicBezTo>
                <a:cubicBezTo>
                  <a:pt x="1362" y="313"/>
                  <a:pt x="1363" y="326"/>
                  <a:pt x="1362" y="338"/>
                </a:cubicBezTo>
                <a:cubicBezTo>
                  <a:pt x="1353" y="339"/>
                  <a:pt x="1345" y="342"/>
                  <a:pt x="1336" y="344"/>
                </a:cubicBezTo>
                <a:cubicBezTo>
                  <a:pt x="1335" y="336"/>
                  <a:pt x="1338" y="324"/>
                  <a:pt x="1329" y="320"/>
                </a:cubicBezTo>
                <a:cubicBezTo>
                  <a:pt x="1317" y="317"/>
                  <a:pt x="1305" y="319"/>
                  <a:pt x="1293" y="319"/>
                </a:cubicBezTo>
                <a:cubicBezTo>
                  <a:pt x="1293" y="325"/>
                  <a:pt x="1293" y="332"/>
                  <a:pt x="1293" y="338"/>
                </a:cubicBezTo>
                <a:cubicBezTo>
                  <a:pt x="1285" y="340"/>
                  <a:pt x="1276" y="342"/>
                  <a:pt x="1268" y="344"/>
                </a:cubicBezTo>
                <a:cubicBezTo>
                  <a:pt x="1268" y="312"/>
                  <a:pt x="1268" y="280"/>
                  <a:pt x="1268" y="248"/>
                </a:cubicBezTo>
                <a:moveTo>
                  <a:pt x="1293" y="268"/>
                </a:moveTo>
                <a:cubicBezTo>
                  <a:pt x="1293" y="277"/>
                  <a:pt x="1293" y="286"/>
                  <a:pt x="1293" y="295"/>
                </a:cubicBezTo>
                <a:cubicBezTo>
                  <a:pt x="1306" y="295"/>
                  <a:pt x="1319" y="295"/>
                  <a:pt x="1333" y="294"/>
                </a:cubicBezTo>
                <a:cubicBezTo>
                  <a:pt x="1333" y="287"/>
                  <a:pt x="1335" y="279"/>
                  <a:pt x="1332" y="273"/>
                </a:cubicBezTo>
                <a:cubicBezTo>
                  <a:pt x="1321" y="264"/>
                  <a:pt x="1306" y="269"/>
                  <a:pt x="1293" y="268"/>
                </a:cubicBezTo>
                <a:moveTo>
                  <a:pt x="786" y="295"/>
                </a:moveTo>
                <a:cubicBezTo>
                  <a:pt x="805" y="294"/>
                  <a:pt x="825" y="295"/>
                  <a:pt x="845" y="295"/>
                </a:cubicBezTo>
                <a:cubicBezTo>
                  <a:pt x="845" y="299"/>
                  <a:pt x="845" y="303"/>
                  <a:pt x="845" y="308"/>
                </a:cubicBezTo>
                <a:cubicBezTo>
                  <a:pt x="825" y="308"/>
                  <a:pt x="805" y="308"/>
                  <a:pt x="786" y="308"/>
                </a:cubicBezTo>
                <a:cubicBezTo>
                  <a:pt x="786" y="303"/>
                  <a:pt x="786" y="299"/>
                  <a:pt x="786" y="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2618124" y="2967335"/>
            <a:ext cx="695575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 marL="0" indent="0" algn="ctr">
              <a:buNone/>
              <a:defRPr lang="zh-CN" altLang="en-US" sz="6000" b="1" spc="6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defTabSz="91440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3.jpeg"/><Relationship Id="rId7" Type="http://schemas.openxmlformats.org/officeDocument/2006/relationships/image" Target="../media/image2.jpeg"/><Relationship Id="rId6" Type="http://schemas.openxmlformats.org/officeDocument/2006/relationships/image" Target="../media/image1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0" Type="http://schemas.openxmlformats.org/officeDocument/2006/relationships/notesSlide" Target="../notesSlides/notesSlide4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1"/>
          </p:nvPr>
        </p:nvSpPr>
        <p:spPr>
          <a:xfrm>
            <a:off x="5579110" y="4145280"/>
            <a:ext cx="1489075" cy="369332"/>
          </a:xfrm>
        </p:spPr>
        <p:txBody>
          <a:bodyPr wrap="square"/>
          <a:lstStyle/>
          <a:p>
            <a:r>
              <a:rPr lang="en-US" altLang="zh-CN" dirty="0"/>
              <a:t>2020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0"/>
          </p:nvPr>
        </p:nvSpPr>
        <p:spPr>
          <a:xfrm>
            <a:off x="1047178" y="2710013"/>
            <a:ext cx="10097636" cy="1217769"/>
          </a:xfrm>
        </p:spPr>
        <p:txBody>
          <a:bodyPr/>
          <a:lstStyle/>
          <a:p>
            <a:r>
              <a:rPr lang="en-US" altLang="zh-CN" sz="3600" dirty="0"/>
              <a:t>2019</a:t>
            </a:r>
            <a:r>
              <a:rPr lang="zh-CN" altLang="en-US" sz="3600" dirty="0"/>
              <a:t>年度行政事业单位内部控制报告</a:t>
            </a:r>
            <a:endParaRPr lang="en-US" altLang="zh-CN" sz="3600" dirty="0"/>
          </a:p>
          <a:p>
            <a:r>
              <a:rPr lang="zh-CN" altLang="en-US" sz="3600" dirty="0"/>
              <a:t>网上填报操作讲解</a:t>
            </a:r>
            <a:endParaRPr lang="zh-CN" altLang="en-US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3135630" y="6551295"/>
            <a:ext cx="59207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报表审核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1.8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98853" y="837896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报表填写完成后，需点击全审，下方会弹出提示，根据公式说明修改数据。</a:t>
            </a:r>
            <a:endParaRPr lang="en-US" altLang="zh-CN" dirty="0"/>
          </a:p>
          <a:p>
            <a:r>
              <a:rPr lang="zh-CN" altLang="en-US" dirty="0"/>
              <a:t>直至全审提示审核通过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7" y="1484680"/>
            <a:ext cx="12192000" cy="52809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分析报告下载、数据上报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1.9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98853" y="1011886"/>
            <a:ext cx="78021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下载分析报告前，需点击工具栏按钮全算，在切换到分析报告表，点击下载</a:t>
            </a:r>
            <a:endParaRPr lang="en-US" altLang="zh-CN" dirty="0"/>
          </a:p>
          <a:p>
            <a:r>
              <a:rPr lang="zh-CN" altLang="en-US" dirty="0"/>
              <a:t>分析报告下载后记得点击上报按钮上报数据</a:t>
            </a:r>
            <a:endParaRPr lang="en-US" altLang="zh-CN" dirty="0"/>
          </a:p>
          <a:p>
            <a:r>
              <a:rPr lang="zh-CN" altLang="en-US" dirty="0"/>
              <a:t>上报后数据将不能修改，如需修改由上级单位退回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98357"/>
            <a:ext cx="12192000" cy="37905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448000" y="1656060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6" name="椭圆 5"/>
          <p:cNvSpPr/>
          <p:nvPr/>
        </p:nvSpPr>
        <p:spPr>
          <a:xfrm>
            <a:off x="5448000" y="2681147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7" name="椭圆 6"/>
          <p:cNvSpPr/>
          <p:nvPr/>
        </p:nvSpPr>
        <p:spPr>
          <a:xfrm>
            <a:off x="5448000" y="3706234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096000" y="2792028"/>
            <a:ext cx="5092446" cy="520890"/>
          </a:xfrm>
        </p:spPr>
        <p:txBody>
          <a:bodyPr anchor="ctr"/>
          <a:lstStyle/>
          <a:p>
            <a:r>
              <a:rPr lang="zh-CN" altLang="en-US" dirty="0">
                <a:solidFill>
                  <a:schemeClr val="accent2"/>
                </a:solidFill>
              </a:rPr>
              <a:t>区县单位和用户管理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6096000" y="1770753"/>
            <a:ext cx="5092446" cy="520890"/>
          </a:xfrm>
        </p:spPr>
        <p:txBody>
          <a:bodyPr anchor="ctr"/>
          <a:lstStyle/>
          <a:p>
            <a:r>
              <a:rPr lang="zh-CN" altLang="en-US" dirty="0">
                <a:solidFill>
                  <a:schemeClr val="accent1"/>
                </a:solidFill>
              </a:rPr>
              <a:t>报表系统登录填报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6096000" y="3813303"/>
            <a:ext cx="5092446" cy="520890"/>
          </a:xfrm>
        </p:spPr>
        <p:txBody>
          <a:bodyPr/>
          <a:lstStyle/>
          <a:p>
            <a:r>
              <a:rPr lang="zh-CN" altLang="en-US" dirty="0"/>
              <a:t>网报常见问题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695065" y="6551295"/>
            <a:ext cx="592074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单位和用户管理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2.1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60637" y="914400"/>
            <a:ext cx="6686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19</a:t>
            </a:r>
            <a:r>
              <a:rPr lang="zh-CN" altLang="en-US" dirty="0"/>
              <a:t>年单位改革，单位新增、建设。单位名称、级次等发生变化，</a:t>
            </a:r>
            <a:endParaRPr lang="en-US" altLang="zh-CN" dirty="0"/>
          </a:p>
          <a:p>
            <a:r>
              <a:rPr lang="zh-CN" altLang="en-US" dirty="0"/>
              <a:t>需要区县管理员账号进行新增、修改、删除和变更上级单位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37" y="1560731"/>
            <a:ext cx="10752752" cy="40160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571" y="2788647"/>
            <a:ext cx="8626588" cy="31549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11" y="2650028"/>
            <a:ext cx="9281964" cy="41380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21" y="1560731"/>
            <a:ext cx="9899238" cy="441998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268" y="1714718"/>
            <a:ext cx="8024555" cy="435901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448000" y="1666064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6" name="椭圆 5"/>
          <p:cNvSpPr/>
          <p:nvPr/>
        </p:nvSpPr>
        <p:spPr>
          <a:xfrm>
            <a:off x="5448000" y="2693504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7" name="椭圆 6"/>
          <p:cNvSpPr/>
          <p:nvPr/>
        </p:nvSpPr>
        <p:spPr>
          <a:xfrm>
            <a:off x="5448000" y="3718591"/>
            <a:ext cx="648000" cy="64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096000" y="2804385"/>
            <a:ext cx="5092446" cy="520890"/>
          </a:xfrm>
        </p:spPr>
        <p:txBody>
          <a:bodyPr anchor="ctr"/>
          <a:lstStyle/>
          <a:p>
            <a:r>
              <a:rPr lang="zh-CN" altLang="en-US" dirty="0"/>
              <a:t>区县单位和用户管理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6096000" y="1783110"/>
            <a:ext cx="5092446" cy="520890"/>
          </a:xfrm>
        </p:spPr>
        <p:txBody>
          <a:bodyPr anchor="ctr"/>
          <a:lstStyle/>
          <a:p>
            <a:r>
              <a:rPr lang="zh-CN" altLang="en-US" dirty="0">
                <a:solidFill>
                  <a:schemeClr val="accent1"/>
                </a:solidFill>
              </a:rPr>
              <a:t>报表系统登录填报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6096000" y="3825660"/>
            <a:ext cx="5092446" cy="520890"/>
          </a:xfrm>
        </p:spPr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</a:rPr>
              <a:t>网报常见问题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67125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网报常见问题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3.1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416269" y="1068181"/>
            <a:ext cx="6679981" cy="444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登录提示“此网站的安全证书存在问题”；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登录地址选择；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忘记密码：管理单位可以重置密码；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管理用户无新增单位、新增用户等菜单；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不弹出附件上传框，或者附件无法上传；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更改了选项后，置灰的单元格无法恢复；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数据无法上报；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下载后找不到；</a:t>
            </a:r>
            <a:endParaRPr lang="en-US" altLang="zh-CN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技术服务保障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endParaRPr lang="en-US" altLang="zh-CN" dirty="0"/>
          </a:p>
        </p:txBody>
      </p:sp>
      <p:sp>
        <p:nvSpPr>
          <p:cNvPr id="4" name="文本框 3"/>
          <p:cNvSpPr txBox="1"/>
          <p:nvPr/>
        </p:nvSpPr>
        <p:spPr>
          <a:xfrm>
            <a:off x="1839220" y="2385939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Tx/>
            </a:pP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技术支持热线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6123" y="2919610"/>
            <a:ext cx="3503229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群：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697179423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犹婷婷：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17723194769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郑   念：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15520133096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1292" y="723557"/>
            <a:ext cx="4251822" cy="514394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 dirty="0"/>
          </a:p>
        </p:txBody>
      </p:sp>
      <p:sp>
        <p:nvSpPr>
          <p:cNvPr id="2" name="文本框 1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448000" y="1693131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2400" b="1" dirty="0"/>
              <a:t>1</a:t>
            </a:r>
            <a:endParaRPr lang="zh-CN" altLang="en-US" sz="2400" b="1" dirty="0"/>
          </a:p>
        </p:txBody>
      </p:sp>
      <p:sp>
        <p:nvSpPr>
          <p:cNvPr id="6" name="椭圆 5"/>
          <p:cNvSpPr/>
          <p:nvPr/>
        </p:nvSpPr>
        <p:spPr>
          <a:xfrm>
            <a:off x="5448000" y="2718218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2400" b="1" dirty="0"/>
              <a:t>2</a:t>
            </a:r>
            <a:endParaRPr lang="zh-CN" altLang="en-US" sz="2400" b="1" dirty="0"/>
          </a:p>
        </p:txBody>
      </p:sp>
      <p:sp>
        <p:nvSpPr>
          <p:cNvPr id="7" name="椭圆 6"/>
          <p:cNvSpPr/>
          <p:nvPr/>
        </p:nvSpPr>
        <p:spPr>
          <a:xfrm>
            <a:off x="5448000" y="3743305"/>
            <a:ext cx="648000" cy="64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zh-CN" sz="2400" b="1" dirty="0"/>
              <a:t>3</a:t>
            </a:r>
            <a:endParaRPr lang="zh-CN" altLang="en-US" sz="2400" b="1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6096000" y="2829099"/>
            <a:ext cx="5092446" cy="520890"/>
          </a:xfrm>
        </p:spPr>
        <p:txBody>
          <a:bodyPr/>
          <a:lstStyle/>
          <a:p>
            <a:r>
              <a:rPr lang="zh-CN" altLang="en-US" dirty="0"/>
              <a:t>区县单位和用户管理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1"/>
          </p:nvPr>
        </p:nvSpPr>
        <p:spPr>
          <a:xfrm>
            <a:off x="6096000" y="1807824"/>
            <a:ext cx="5092446" cy="520890"/>
          </a:xfrm>
        </p:spPr>
        <p:txBody>
          <a:bodyPr/>
          <a:lstStyle/>
          <a:p>
            <a:r>
              <a:rPr lang="zh-CN" altLang="en-US" dirty="0"/>
              <a:t>报表系统登录填报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2"/>
          </p:nvPr>
        </p:nvSpPr>
        <p:spPr>
          <a:xfrm>
            <a:off x="6096000" y="3850374"/>
            <a:ext cx="5092446" cy="520890"/>
          </a:xfrm>
        </p:spPr>
        <p:txBody>
          <a:bodyPr/>
          <a:lstStyle/>
          <a:p>
            <a:r>
              <a:rPr lang="zh-CN" altLang="en-US" dirty="0"/>
              <a:t>网报常见问题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656965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填报表主要变化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416269" y="1068181"/>
            <a:ext cx="8746303" cy="333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封面代码：内部控制体系建设阶段、内部控制适用的管理领域两项删除；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基础信息表：删除本表，具体指标在封面中统计；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附件池：从</a:t>
            </a:r>
            <a:r>
              <a:rPr lang="en-US" altLang="zh-CN" dirty="0">
                <a:solidFill>
                  <a:schemeClr val="accent1"/>
                </a:solidFill>
              </a:rPr>
              <a:t>15</a:t>
            </a:r>
            <a:r>
              <a:rPr lang="zh-CN" altLang="en-US" dirty="0">
                <a:solidFill>
                  <a:schemeClr val="accent1"/>
                </a:solidFill>
              </a:rPr>
              <a:t>个减少到</a:t>
            </a:r>
            <a:r>
              <a:rPr lang="en-US" altLang="zh-CN" dirty="0">
                <a:solidFill>
                  <a:schemeClr val="accent1"/>
                </a:solidFill>
              </a:rPr>
              <a:t>8</a:t>
            </a:r>
            <a:r>
              <a:rPr lang="zh-CN" altLang="en-US" dirty="0">
                <a:solidFill>
                  <a:schemeClr val="accent1"/>
                </a:solidFill>
              </a:rPr>
              <a:t>个；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信息系统层面：内部控制信息系统模块联通情况改变填报方式；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zh-CN" altLang="en-US" dirty="0">
                <a:solidFill>
                  <a:schemeClr val="accent1"/>
                </a:solidFill>
              </a:rPr>
              <a:t>其他报表：减少了采集项目，优化了填报结构，逻辑更加简单。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u"/>
            </a:pPr>
            <a:endParaRPr lang="en-US" altLang="zh-CN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网报填报流程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1.2</a:t>
            </a:r>
            <a:endParaRPr lang="zh-CN" altLang="en-US" dirty="0"/>
          </a:p>
        </p:txBody>
      </p:sp>
      <p:graphicFrame>
        <p:nvGraphicFramePr>
          <p:cNvPr id="7" name="图示 6"/>
          <p:cNvGraphicFramePr/>
          <p:nvPr/>
        </p:nvGraphicFramePr>
        <p:xfrm>
          <a:off x="2032000" y="885120"/>
          <a:ext cx="8128000" cy="1652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144110" y="147974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ea typeface="微软雅黑" panose="020B0503020204020204" pitchFamily="34" charset="-122"/>
              </a:rPr>
              <a:t>网报系统</a:t>
            </a: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706876" y="2661884"/>
            <a:ext cx="8001000" cy="35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登录网址：</a:t>
            </a:r>
            <a:r>
              <a:rPr lang="en-US" altLang="zh-CN" sz="2400" b="1" dirty="0">
                <a:latin typeface="+mn-ea"/>
                <a:ea typeface="+mn-ea"/>
              </a:rPr>
              <a:t>http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ea typeface="+mn-ea"/>
              </a:rPr>
              <a:t>s</a:t>
            </a:r>
            <a:r>
              <a:rPr lang="en-US" altLang="zh-CN" sz="2400" b="1" dirty="0">
                <a:latin typeface="+mn-ea"/>
                <a:ea typeface="+mn-ea"/>
              </a:rPr>
              <a:t>://czj.cq.gov.cn:9797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用户名：组织机构代码</a:t>
            </a:r>
            <a:r>
              <a:rPr lang="en-US" altLang="zh-CN" sz="1500" b="1" dirty="0">
                <a:latin typeface="+mn-ea"/>
                <a:ea typeface="+mn-ea"/>
              </a:rPr>
              <a:t>@NKBG</a:t>
            </a:r>
            <a:r>
              <a:rPr lang="zh-CN" altLang="en-US" sz="1500" b="1" dirty="0">
                <a:latin typeface="+mn-ea"/>
                <a:ea typeface="+mn-ea"/>
              </a:rPr>
              <a:t>（组织机构代码为统一社会信用代码的第</a:t>
            </a:r>
            <a:r>
              <a:rPr lang="en-US" altLang="zh-CN" sz="1500" b="1" dirty="0">
                <a:latin typeface="+mn-ea"/>
                <a:ea typeface="+mn-ea"/>
              </a:rPr>
              <a:t>9</a:t>
            </a:r>
            <a:r>
              <a:rPr lang="zh-CN" altLang="en-US" sz="1500" b="1" dirty="0">
                <a:latin typeface="+mn-ea"/>
                <a:ea typeface="+mn-ea"/>
              </a:rPr>
              <a:t>到</a:t>
            </a:r>
            <a:r>
              <a:rPr lang="en-US" altLang="zh-CN" sz="1500" b="1" dirty="0">
                <a:latin typeface="+mn-ea"/>
                <a:ea typeface="+mn-ea"/>
              </a:rPr>
              <a:t>17</a:t>
            </a:r>
            <a:r>
              <a:rPr lang="zh-CN" altLang="en-US" sz="1500" b="1" dirty="0">
                <a:latin typeface="+mn-ea"/>
                <a:ea typeface="+mn-ea"/>
              </a:rPr>
              <a:t>位）</a:t>
            </a:r>
            <a:endParaRPr lang="en-US" altLang="zh-CN" sz="1500" b="1" dirty="0">
              <a:latin typeface="+mn-ea"/>
              <a:ea typeface="+mn-ea"/>
            </a:endParaRPr>
          </a:p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初始密码：</a:t>
            </a:r>
            <a:r>
              <a:rPr lang="en-US" altLang="zh-CN" sz="1600" b="1" dirty="0">
                <a:latin typeface="+mn-ea"/>
                <a:ea typeface="+mn-ea"/>
              </a:rPr>
              <a:t>2019</a:t>
            </a:r>
            <a:r>
              <a:rPr lang="zh-CN" altLang="en-US" sz="1600" b="1" dirty="0">
                <a:latin typeface="+mn-ea"/>
                <a:ea typeface="+mn-ea"/>
              </a:rPr>
              <a:t>年</a:t>
            </a:r>
            <a:r>
              <a:rPr lang="en-US" altLang="zh-CN" sz="1600" b="1" dirty="0">
                <a:latin typeface="+mn-ea"/>
                <a:ea typeface="+mn-ea"/>
              </a:rPr>
              <a:t>7</a:t>
            </a:r>
            <a:r>
              <a:rPr lang="zh-CN" altLang="en-US" sz="1600" b="1" dirty="0">
                <a:latin typeface="+mn-ea"/>
                <a:ea typeface="+mn-ea"/>
              </a:rPr>
              <a:t>月统一密码</a:t>
            </a:r>
            <a:r>
              <a:rPr lang="en-US" altLang="zh-CN" sz="2000" b="1" dirty="0"/>
              <a:t>TYbb_2019!@#</a:t>
            </a:r>
            <a:r>
              <a:rPr lang="zh-CN" altLang="en-US" sz="1600" dirty="0"/>
              <a:t>如果收到财政通知修改过密码的，使用自己修改的密码登录</a:t>
            </a:r>
            <a:endParaRPr lang="zh-CN" altLang="en-US" sz="1600" dirty="0"/>
          </a:p>
          <a:p>
            <a:pPr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区县财政：区县财政管理账号可以新增、修改和删除单位，用户密码重置</a:t>
            </a:r>
            <a:endParaRPr lang="en-US" altLang="zh-CN" sz="1500" b="1" dirty="0">
              <a:latin typeface="+mn-ea"/>
              <a:ea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6" t="13151" r="20935"/>
          <a:stretch>
            <a:fillRect/>
          </a:stretch>
        </p:blipFill>
        <p:spPr>
          <a:xfrm>
            <a:off x="8564396" y="2491162"/>
            <a:ext cx="818355" cy="7855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60" y="2526883"/>
            <a:ext cx="715994" cy="7140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762" y="2534787"/>
            <a:ext cx="698283" cy="698283"/>
          </a:xfrm>
          <a:prstGeom prst="rect">
            <a:avLst/>
          </a:prstGeom>
        </p:spPr>
      </p:pic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491368" y="2534787"/>
            <a:ext cx="23178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ea typeface="微软雅黑" panose="020B0503020204020204" pitchFamily="34" charset="-122"/>
              </a:rPr>
              <a:t>登录方式一</a:t>
            </a: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网报填报流程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1.3</a:t>
            </a:r>
            <a:endParaRPr lang="en-US" altLang="zh-CN" dirty="0"/>
          </a:p>
        </p:txBody>
      </p:sp>
      <p:graphicFrame>
        <p:nvGraphicFramePr>
          <p:cNvPr id="7" name="图示 6"/>
          <p:cNvGraphicFramePr/>
          <p:nvPr/>
        </p:nvGraphicFramePr>
        <p:xfrm>
          <a:off x="2032000" y="780347"/>
          <a:ext cx="8128000" cy="1252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275845" y="1011999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ea typeface="微软雅黑" panose="020B0503020204020204" pitchFamily="34" charset="-122"/>
              </a:rPr>
              <a:t>网报系统</a:t>
            </a:r>
            <a:endParaRPr lang="zh-CN" altLang="en-US" sz="2400" b="1" dirty="0">
              <a:ea typeface="微软雅黑" panose="020B0503020204020204" pitchFamily="34" charset="-122"/>
            </a:endParaRP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275844" y="1985935"/>
            <a:ext cx="785490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</a:rPr>
              <a:t>登录方式二：进入会计之家，如下图：</a:t>
            </a:r>
            <a:endParaRPr lang="zh-CN" altLang="en-US" sz="2400" b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453" y="2381179"/>
            <a:ext cx="9746825" cy="415877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修改密码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1.4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b="1699"/>
          <a:stretch>
            <a:fillRect/>
          </a:stretch>
        </p:blipFill>
        <p:spPr>
          <a:xfrm>
            <a:off x="349885" y="1509395"/>
            <a:ext cx="11164570" cy="5034280"/>
          </a:xfrm>
          <a:prstGeom prst="rect">
            <a:avLst/>
          </a:prstGeom>
        </p:spPr>
      </p:pic>
      <p:sp>
        <p:nvSpPr>
          <p:cNvPr id="9" name="矩形 4"/>
          <p:cNvSpPr>
            <a:spLocks noChangeArrowheads="1"/>
          </p:cNvSpPr>
          <p:nvPr/>
        </p:nvSpPr>
        <p:spPr bwMode="auto">
          <a:xfrm>
            <a:off x="877824" y="590202"/>
            <a:ext cx="940299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用户登录后，可以修改密码，如图所示：</a:t>
            </a:r>
            <a:endParaRPr lang="en-US" altLang="zh-CN" sz="1500" b="1" dirty="0">
              <a:latin typeface="+mn-ea"/>
              <a:ea typeface="+mn-ea"/>
            </a:endParaRPr>
          </a:p>
          <a:p>
            <a:pPr fontAlgn="auto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CN" altLang="en-US" sz="1500" b="1" dirty="0">
                <a:latin typeface="+mn-ea"/>
                <a:ea typeface="+mn-ea"/>
              </a:rPr>
              <a:t>密码规则：需小写字母、大写字母、数字、特殊符号的至少三种组合，且长度不少于</a:t>
            </a:r>
            <a:r>
              <a:rPr lang="en-US" altLang="zh-CN" sz="1500" b="1" dirty="0">
                <a:latin typeface="+mn-ea"/>
                <a:ea typeface="+mn-ea"/>
              </a:rPr>
              <a:t>8</a:t>
            </a:r>
            <a:r>
              <a:rPr lang="zh-CN" altLang="en-US" sz="1500" b="1" dirty="0">
                <a:latin typeface="+mn-ea"/>
                <a:ea typeface="+mn-ea"/>
              </a:rPr>
              <a:t>位！</a:t>
            </a:r>
            <a:endParaRPr lang="en-US" altLang="zh-CN" sz="1500" b="1" dirty="0">
              <a:latin typeface="+mn-ea"/>
              <a:ea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报表填报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1.5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475" y="1163315"/>
            <a:ext cx="10525627" cy="41130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71" y="853694"/>
            <a:ext cx="11693525" cy="545738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附件池上传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1.6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45741"/>
            <a:ext cx="12192000" cy="44651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3567" y="798839"/>
            <a:ext cx="3913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注意：每个附件大小不超过</a:t>
            </a:r>
            <a:r>
              <a:rPr lang="en-US" altLang="zh-CN" dirty="0"/>
              <a:t>30M</a:t>
            </a:r>
            <a:endParaRPr lang="en-US" altLang="zh-CN" dirty="0"/>
          </a:p>
          <a:p>
            <a:r>
              <a:rPr lang="zh-CN" altLang="en-US" dirty="0"/>
              <a:t>          每一项内容不能超过</a:t>
            </a:r>
            <a:r>
              <a:rPr lang="en-US" altLang="zh-CN" dirty="0"/>
              <a:t>10</a:t>
            </a:r>
            <a:r>
              <a:rPr lang="zh-CN" altLang="en-US" dirty="0"/>
              <a:t>个附件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报表填报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1.7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97" y="996778"/>
            <a:ext cx="12105503" cy="5334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35630" y="6551295"/>
            <a:ext cx="59207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重庆市财政局</a:t>
            </a:r>
            <a:r>
              <a:rPr lang="en-US" altLang="zh-CN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2019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</a:rPr>
              <a:t>年度行政事业单位内部控制报告编报</a:t>
            </a:r>
            <a:r>
              <a:rPr lang="zh-CN" altLang="en-US" sz="1400">
                <a:solidFill>
                  <a:schemeClr val="accent1">
                    <a:lumMod val="75000"/>
                  </a:schemeClr>
                </a:solidFill>
                <a:latin typeface="+mj-lt"/>
                <a:ea typeface="+mj-lt"/>
                <a:cs typeface="+mj-lt"/>
                <a:sym typeface="+mn-ea"/>
              </a:rPr>
              <a:t>布置培训会</a:t>
            </a:r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  <a:p>
            <a:pPr algn="ctr"/>
            <a:endParaRPr lang="zh-CN" altLang="en-US" sz="1400">
              <a:solidFill>
                <a:schemeClr val="accent1">
                  <a:lumMod val="75000"/>
                </a:schemeClr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ISLIDE.GUIDESSETTING" val="{&quot;Id&quot;:&quot;GuidesStyle_None&quot;,&quot;Name&quot;:&quot;无&quot;,&quot;HeaderHeight&quot;:0.0,&quot;FooterHeight&quot;:0.0,&quot;SideMargin&quot;:0.0,&quot;TopMargin&quot;:0.0,&quot;BottomMargin&quot;:0.0,&quot;IntervalMargin&quot;:0.0}"/>
</p:tagLst>
</file>

<file path=ppt/theme/theme1.xml><?xml version="1.0" encoding="utf-8"?>
<a:theme xmlns:a="http://schemas.openxmlformats.org/drawingml/2006/main" name="Office 主题​​">
  <a:themeElements>
    <a:clrScheme name="蓝绿色调">
      <a:dk1>
        <a:srgbClr val="75707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ED7D31"/>
      </a:accent3>
      <a:accent4>
        <a:srgbClr val="A5A5A5"/>
      </a:accent4>
      <a:accent5>
        <a:srgbClr val="FFC000"/>
      </a:accent5>
      <a:accent6>
        <a:srgbClr val="00B050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1492</Words>
  <Application>WPS 演示</Application>
  <PresentationFormat>宽屏</PresentationFormat>
  <Paragraphs>191</Paragraphs>
  <Slides>17</Slides>
  <Notes>17</Notes>
  <HiddenSlides>2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填报表主要变化</vt:lpstr>
      <vt:lpstr>网报填报流程</vt:lpstr>
      <vt:lpstr>网报填报流程</vt:lpstr>
      <vt:lpstr>修改密码</vt:lpstr>
      <vt:lpstr>报表填报</vt:lpstr>
      <vt:lpstr>附件池上传</vt:lpstr>
      <vt:lpstr>报表填报</vt:lpstr>
      <vt:lpstr>报表审核</vt:lpstr>
      <vt:lpstr>分析报告下载、数据上报</vt:lpstr>
      <vt:lpstr>PowerPoint 演示文稿</vt:lpstr>
      <vt:lpstr>单位和用户管理</vt:lpstr>
      <vt:lpstr>PowerPoint 演示文稿</vt:lpstr>
      <vt:lpstr>网报常见问题</vt:lpstr>
      <vt:lpstr>技术服务保障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林敏</dc:creator>
  <cp:lastModifiedBy>昌旭</cp:lastModifiedBy>
  <cp:revision>1116</cp:revision>
  <cp:lastPrinted>2019-12-19T01:49:00Z</cp:lastPrinted>
  <dcterms:created xsi:type="dcterms:W3CDTF">2017-10-02T03:23:00Z</dcterms:created>
  <dcterms:modified xsi:type="dcterms:W3CDTF">2022-03-25T01:50:13Z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A27C61050E2C45008096A04C6E9A6F25</vt:lpwstr>
  </property>
</Properties>
</file>