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 id="2147483661" r:id="rId3"/>
  </p:sldMasterIdLst>
  <p:notesMasterIdLst>
    <p:notesMasterId r:id="rId5"/>
  </p:notesMasterIdLst>
  <p:handoutMasterIdLst>
    <p:handoutMasterId r:id="rId22"/>
  </p:handoutMasterIdLst>
  <p:sldIdLst>
    <p:sldId id="256" r:id="rId4"/>
    <p:sldId id="369" r:id="rId6"/>
    <p:sldId id="482" r:id="rId7"/>
    <p:sldId id="488" r:id="rId8"/>
    <p:sldId id="489" r:id="rId9"/>
    <p:sldId id="486" r:id="rId10"/>
    <p:sldId id="469" r:id="rId11"/>
    <p:sldId id="472" r:id="rId12"/>
    <p:sldId id="471" r:id="rId13"/>
    <p:sldId id="491" r:id="rId14"/>
    <p:sldId id="476" r:id="rId15"/>
    <p:sldId id="477" r:id="rId16"/>
    <p:sldId id="485" r:id="rId17"/>
    <p:sldId id="479" r:id="rId18"/>
    <p:sldId id="481" r:id="rId19"/>
    <p:sldId id="408" r:id="rId20"/>
    <p:sldId id="395"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伍清" initials="x"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B80000"/>
    <a:srgbClr val="FAFA4C"/>
    <a:srgbClr val="CC3300"/>
    <a:srgbClr val="0033CC"/>
    <a:srgbClr val="9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94" autoAdjust="0"/>
    <p:restoredTop sz="94514" autoAdjust="0"/>
  </p:normalViewPr>
  <p:slideViewPr>
    <p:cSldViewPr>
      <p:cViewPr varScale="1">
        <p:scale>
          <a:sx n="107" d="100"/>
          <a:sy n="107" d="100"/>
        </p:scale>
        <p:origin x="-17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19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C23A922-0019-4DAC-983A-C5B602697A0F}" type="doc">
      <dgm:prSet loTypeId="urn:microsoft.com/office/officeart/2008/layout/AlternatingHexagons" loCatId="list" qsTypeId="urn:microsoft.com/office/officeart/2005/8/quickstyle/simple1" qsCatId="simple" csTypeId="urn:microsoft.com/office/officeart/2005/8/colors/colorful3" csCatId="colorful" phldr="1"/>
      <dgm:spPr/>
      <dgm:t>
        <a:bodyPr/>
        <a:lstStyle/>
        <a:p>
          <a:endParaRPr lang="zh-CN" altLang="en-US"/>
        </a:p>
      </dgm:t>
    </dgm:pt>
    <dgm:pt modelId="{67D60D59-44E6-4455-A7ED-DD51142F9CF3}">
      <dgm:prSet phldrT="[文本]" custT="1"/>
      <dgm:spPr/>
      <dgm:t>
        <a:bodyPr/>
        <a:lstStyle/>
        <a:p>
          <a:endParaRPr lang="zh-CN" altLang="en-US" sz="1500" b="1" dirty="0">
            <a:solidFill>
              <a:schemeClr val="tx1"/>
            </a:solidFill>
          </a:endParaRPr>
        </a:p>
      </dgm:t>
    </dgm:pt>
    <dgm:pt modelId="{993F31FD-1F97-4238-A2B9-A24F2ABB4B18}" cxnId="{7DDA43C8-4246-43E1-B326-9961EFA82B0C}" type="parTrans">
      <dgm:prSet/>
      <dgm:spPr/>
      <dgm:t>
        <a:bodyPr/>
        <a:lstStyle/>
        <a:p>
          <a:endParaRPr lang="zh-CN" altLang="en-US"/>
        </a:p>
      </dgm:t>
    </dgm:pt>
    <dgm:pt modelId="{929F42E1-2824-4302-A8E0-D8077483A8F7}" cxnId="{7DDA43C8-4246-43E1-B326-9961EFA82B0C}" type="sibTrans">
      <dgm:prSet/>
      <dgm:spPr/>
      <dgm:t>
        <a:bodyPr/>
        <a:lstStyle/>
        <a:p>
          <a:endParaRPr lang="zh-CN" altLang="en-US"/>
        </a:p>
      </dgm:t>
    </dgm:pt>
    <dgm:pt modelId="{ECCA583F-93C4-4CF3-AB41-362C0DE9ABC0}">
      <dgm:prSet phldrT="[文本]" custT="1"/>
      <dgm:spPr/>
      <dgm:t>
        <a:bodyPr/>
        <a:lstStyle/>
        <a:p>
          <a:endParaRPr lang="zh-CN" altLang="en-US" sz="1500" b="1" dirty="0">
            <a:solidFill>
              <a:schemeClr val="tx1"/>
            </a:solidFill>
          </a:endParaRPr>
        </a:p>
      </dgm:t>
    </dgm:pt>
    <dgm:pt modelId="{002B557C-2C0E-44A0-BC7E-E715505A3A31}" cxnId="{428BF6B5-7CC1-4017-AC2B-D4519849F64A}" type="parTrans">
      <dgm:prSet/>
      <dgm:spPr/>
      <dgm:t>
        <a:bodyPr/>
        <a:lstStyle/>
        <a:p>
          <a:endParaRPr lang="zh-CN" altLang="en-US"/>
        </a:p>
      </dgm:t>
    </dgm:pt>
    <dgm:pt modelId="{EB54FE31-191F-4C43-BD47-134D1EE0F344}" cxnId="{428BF6B5-7CC1-4017-AC2B-D4519849F64A}" type="sibTrans">
      <dgm:prSet/>
      <dgm:spPr/>
      <dgm:t>
        <a:bodyPr/>
        <a:lstStyle/>
        <a:p>
          <a:endParaRPr lang="zh-CN" altLang="en-US"/>
        </a:p>
      </dgm:t>
    </dgm:pt>
    <dgm:pt modelId="{B4D6F8FA-2CE6-472A-83F8-BF2D189FA6C0}">
      <dgm:prSet phldrT="[文本]"/>
      <dgm:spPr/>
      <dgm:t>
        <a:bodyPr/>
        <a:lstStyle/>
        <a:p>
          <a:endParaRPr lang="zh-CN" altLang="en-US" b="1" dirty="0">
            <a:solidFill>
              <a:schemeClr val="tx1"/>
            </a:solidFill>
          </a:endParaRPr>
        </a:p>
      </dgm:t>
    </dgm:pt>
    <dgm:pt modelId="{24B5E0CC-C126-4306-AFDE-19D0D7B3445C}" cxnId="{34FA338E-5613-437F-BDFE-255F5F2F173C}" type="parTrans">
      <dgm:prSet/>
      <dgm:spPr/>
      <dgm:t>
        <a:bodyPr/>
        <a:lstStyle/>
        <a:p>
          <a:endParaRPr lang="zh-CN" altLang="en-US"/>
        </a:p>
      </dgm:t>
    </dgm:pt>
    <dgm:pt modelId="{84EE1EE7-7814-432A-8886-1D8D7A21D376}" cxnId="{34FA338E-5613-437F-BDFE-255F5F2F173C}" type="sibTrans">
      <dgm:prSet/>
      <dgm:spPr/>
      <dgm:t>
        <a:bodyPr/>
        <a:lstStyle/>
        <a:p>
          <a:endParaRPr lang="zh-CN" altLang="en-US"/>
        </a:p>
      </dgm:t>
    </dgm:pt>
    <dgm:pt modelId="{7EC92F27-5279-4B82-9A47-B50B046DC9DC}" type="pres">
      <dgm:prSet presAssocID="{3C23A922-0019-4DAC-983A-C5B602697A0F}" presName="Name0" presStyleCnt="0">
        <dgm:presLayoutVars>
          <dgm:chMax/>
          <dgm:chPref/>
          <dgm:dir/>
          <dgm:animLvl val="lvl"/>
        </dgm:presLayoutVars>
      </dgm:prSet>
      <dgm:spPr/>
      <dgm:t>
        <a:bodyPr/>
        <a:lstStyle/>
        <a:p>
          <a:endParaRPr lang="zh-CN" altLang="en-US"/>
        </a:p>
      </dgm:t>
    </dgm:pt>
    <dgm:pt modelId="{F928EAA7-A31B-4A9B-AC8D-EC840AE9E00A}" type="pres">
      <dgm:prSet presAssocID="{67D60D59-44E6-4455-A7ED-DD51142F9CF3}" presName="composite" presStyleCnt="0"/>
      <dgm:spPr/>
    </dgm:pt>
    <dgm:pt modelId="{BAAADC1F-3FD4-41A6-B23E-9D5136552EDE}" type="pres">
      <dgm:prSet presAssocID="{67D60D59-44E6-4455-A7ED-DD51142F9CF3}" presName="Parent1" presStyleLbl="node1" presStyleIdx="0" presStyleCnt="6" custLinFactNeighborX="1514" custLinFactNeighborY="-2411">
        <dgm:presLayoutVars>
          <dgm:chMax val="1"/>
          <dgm:chPref val="1"/>
          <dgm:bulletEnabled val="1"/>
        </dgm:presLayoutVars>
      </dgm:prSet>
      <dgm:spPr/>
      <dgm:t>
        <a:bodyPr/>
        <a:lstStyle/>
        <a:p>
          <a:endParaRPr lang="zh-CN" altLang="en-US"/>
        </a:p>
      </dgm:t>
    </dgm:pt>
    <dgm:pt modelId="{8236A7C0-2CAC-4332-B05D-736662C42616}" type="pres">
      <dgm:prSet presAssocID="{67D60D59-44E6-4455-A7ED-DD51142F9CF3}" presName="Childtext1" presStyleLbl="revTx" presStyleIdx="0" presStyleCnt="3" custScaleX="169615" custLinFactNeighborX="41207" custLinFactNeighborY="-4353">
        <dgm:presLayoutVars>
          <dgm:chMax val="0"/>
          <dgm:chPref val="0"/>
          <dgm:bulletEnabled val="1"/>
        </dgm:presLayoutVars>
      </dgm:prSet>
      <dgm:spPr/>
      <dgm:t>
        <a:bodyPr/>
        <a:lstStyle/>
        <a:p>
          <a:endParaRPr lang="zh-CN" altLang="en-US"/>
        </a:p>
      </dgm:t>
    </dgm:pt>
    <dgm:pt modelId="{1A955360-3ABE-410F-A450-08C840875646}" type="pres">
      <dgm:prSet presAssocID="{67D60D59-44E6-4455-A7ED-DD51142F9CF3}" presName="BalanceSpacing" presStyleCnt="0"/>
      <dgm:spPr/>
    </dgm:pt>
    <dgm:pt modelId="{FFB24FED-922B-4387-9810-6DF282F3CADD}" type="pres">
      <dgm:prSet presAssocID="{67D60D59-44E6-4455-A7ED-DD51142F9CF3}" presName="BalanceSpacing1" presStyleCnt="0"/>
      <dgm:spPr/>
    </dgm:pt>
    <dgm:pt modelId="{FF0387D7-E1CC-4D0B-B0BB-72FD92655C81}" type="pres">
      <dgm:prSet presAssocID="{929F42E1-2824-4302-A8E0-D8077483A8F7}" presName="Accent1Text" presStyleLbl="node1" presStyleIdx="1" presStyleCnt="6" custLinFactNeighborX="-967" custLinFactNeighborY="-18"/>
      <dgm:spPr/>
      <dgm:t>
        <a:bodyPr/>
        <a:lstStyle/>
        <a:p>
          <a:endParaRPr lang="zh-CN" altLang="en-US"/>
        </a:p>
      </dgm:t>
    </dgm:pt>
    <dgm:pt modelId="{70CA8964-D6D3-4F13-B1C3-D6F0755CA032}" type="pres">
      <dgm:prSet presAssocID="{929F42E1-2824-4302-A8E0-D8077483A8F7}" presName="spaceBetweenRectangles" presStyleCnt="0"/>
      <dgm:spPr/>
    </dgm:pt>
    <dgm:pt modelId="{6439374E-5B49-43F0-8607-8B3AFBE5FCFE}" type="pres">
      <dgm:prSet presAssocID="{ECCA583F-93C4-4CF3-AB41-362C0DE9ABC0}" presName="composite" presStyleCnt="0"/>
      <dgm:spPr/>
    </dgm:pt>
    <dgm:pt modelId="{BB8FB1C1-D055-4ED5-A41D-2D97A5985DF3}" type="pres">
      <dgm:prSet presAssocID="{ECCA583F-93C4-4CF3-AB41-362C0DE9ABC0}" presName="Parent1" presStyleLbl="node1" presStyleIdx="2" presStyleCnt="6" custLinFactNeighborX="-19755" custLinFactNeighborY="-3673">
        <dgm:presLayoutVars>
          <dgm:chMax val="1"/>
          <dgm:chPref val="1"/>
          <dgm:bulletEnabled val="1"/>
        </dgm:presLayoutVars>
      </dgm:prSet>
      <dgm:spPr/>
      <dgm:t>
        <a:bodyPr/>
        <a:lstStyle/>
        <a:p>
          <a:endParaRPr lang="zh-CN" altLang="en-US"/>
        </a:p>
      </dgm:t>
    </dgm:pt>
    <dgm:pt modelId="{2EA97AA9-5D54-44CE-B672-B2507505B97A}" type="pres">
      <dgm:prSet presAssocID="{ECCA583F-93C4-4CF3-AB41-362C0DE9ABC0}" presName="Childtext1" presStyleLbl="revTx" presStyleIdx="1" presStyleCnt="3" custLinFactNeighborX="-22721" custLinFactNeighborY="-772">
        <dgm:presLayoutVars>
          <dgm:chMax val="0"/>
          <dgm:chPref val="0"/>
          <dgm:bulletEnabled val="1"/>
        </dgm:presLayoutVars>
      </dgm:prSet>
      <dgm:spPr/>
      <dgm:t>
        <a:bodyPr/>
        <a:lstStyle/>
        <a:p>
          <a:endParaRPr lang="zh-CN" altLang="en-US"/>
        </a:p>
      </dgm:t>
    </dgm:pt>
    <dgm:pt modelId="{91BB12DB-594B-4969-ACE8-567E69C7CE06}" type="pres">
      <dgm:prSet presAssocID="{ECCA583F-93C4-4CF3-AB41-362C0DE9ABC0}" presName="BalanceSpacing" presStyleCnt="0"/>
      <dgm:spPr/>
    </dgm:pt>
    <dgm:pt modelId="{FC6ADAD1-6CE5-4488-9C14-A8173AE36A84}" type="pres">
      <dgm:prSet presAssocID="{ECCA583F-93C4-4CF3-AB41-362C0DE9ABC0}" presName="BalanceSpacing1" presStyleCnt="0"/>
      <dgm:spPr/>
    </dgm:pt>
    <dgm:pt modelId="{C83C5128-C50A-4C95-9892-0DFAF7797BCD}" type="pres">
      <dgm:prSet presAssocID="{EB54FE31-191F-4C43-BD47-134D1EE0F344}" presName="Accent1Text" presStyleLbl="node1" presStyleIdx="3" presStyleCnt="6" custLinFactNeighborX="-21042" custLinFactNeighborY="-3673"/>
      <dgm:spPr/>
      <dgm:t>
        <a:bodyPr/>
        <a:lstStyle/>
        <a:p>
          <a:endParaRPr lang="zh-CN" altLang="en-US"/>
        </a:p>
      </dgm:t>
    </dgm:pt>
    <dgm:pt modelId="{550E8CB2-5F60-4BFD-B8F6-A36C7B083918}" type="pres">
      <dgm:prSet presAssocID="{EB54FE31-191F-4C43-BD47-134D1EE0F344}" presName="spaceBetweenRectangles" presStyleCnt="0"/>
      <dgm:spPr/>
    </dgm:pt>
    <dgm:pt modelId="{3C0B772D-90D3-4EC3-9AE4-105D81F4841E}" type="pres">
      <dgm:prSet presAssocID="{B4D6F8FA-2CE6-472A-83F8-BF2D189FA6C0}" presName="composite" presStyleCnt="0"/>
      <dgm:spPr/>
    </dgm:pt>
    <dgm:pt modelId="{4EE538E1-B9FB-4FED-B24A-751501E60DA7}" type="pres">
      <dgm:prSet presAssocID="{B4D6F8FA-2CE6-472A-83F8-BF2D189FA6C0}" presName="Parent1" presStyleLbl="node1" presStyleIdx="4" presStyleCnt="6">
        <dgm:presLayoutVars>
          <dgm:chMax val="1"/>
          <dgm:chPref val="1"/>
          <dgm:bulletEnabled val="1"/>
        </dgm:presLayoutVars>
      </dgm:prSet>
      <dgm:spPr/>
      <dgm:t>
        <a:bodyPr/>
        <a:lstStyle/>
        <a:p>
          <a:endParaRPr lang="zh-CN" altLang="en-US"/>
        </a:p>
      </dgm:t>
    </dgm:pt>
    <dgm:pt modelId="{2A711C43-4C91-4DD4-8354-DC91321B2C51}" type="pres">
      <dgm:prSet presAssocID="{B4D6F8FA-2CE6-472A-83F8-BF2D189FA6C0}" presName="Childtext1" presStyleLbl="revTx" presStyleIdx="2" presStyleCnt="3" custLinFactNeighborX="7602" custLinFactNeighborY="7660">
        <dgm:presLayoutVars>
          <dgm:chMax val="0"/>
          <dgm:chPref val="0"/>
          <dgm:bulletEnabled val="1"/>
        </dgm:presLayoutVars>
      </dgm:prSet>
      <dgm:spPr/>
      <dgm:t>
        <a:bodyPr/>
        <a:lstStyle/>
        <a:p>
          <a:endParaRPr lang="zh-CN" altLang="en-US"/>
        </a:p>
      </dgm:t>
    </dgm:pt>
    <dgm:pt modelId="{00ED9886-8511-4898-8AAD-ACD585D91EC9}" type="pres">
      <dgm:prSet presAssocID="{B4D6F8FA-2CE6-472A-83F8-BF2D189FA6C0}" presName="BalanceSpacing" presStyleCnt="0"/>
      <dgm:spPr/>
    </dgm:pt>
    <dgm:pt modelId="{180B064D-1AB8-4A44-BE9D-91B01B91A5DC}" type="pres">
      <dgm:prSet presAssocID="{B4D6F8FA-2CE6-472A-83F8-BF2D189FA6C0}" presName="BalanceSpacing1" presStyleCnt="0"/>
      <dgm:spPr/>
    </dgm:pt>
    <dgm:pt modelId="{83E78B3F-4D46-4E56-9446-D30189AACEE0}" type="pres">
      <dgm:prSet presAssocID="{84EE1EE7-7814-432A-8886-1D8D7A21D376}" presName="Accent1Text" presStyleLbl="node1" presStyleIdx="5" presStyleCnt="6"/>
      <dgm:spPr/>
      <dgm:t>
        <a:bodyPr/>
        <a:lstStyle/>
        <a:p>
          <a:endParaRPr lang="zh-CN" altLang="en-US"/>
        </a:p>
      </dgm:t>
    </dgm:pt>
  </dgm:ptLst>
  <dgm:cxnLst>
    <dgm:cxn modelId="{428BF6B5-7CC1-4017-AC2B-D4519849F64A}" srcId="{3C23A922-0019-4DAC-983A-C5B602697A0F}" destId="{ECCA583F-93C4-4CF3-AB41-362C0DE9ABC0}" srcOrd="1" destOrd="0" parTransId="{002B557C-2C0E-44A0-BC7E-E715505A3A31}" sibTransId="{EB54FE31-191F-4C43-BD47-134D1EE0F344}"/>
    <dgm:cxn modelId="{C7E264A8-EED0-412F-8E18-8100F1FED2DD}" type="presOf" srcId="{67D60D59-44E6-4455-A7ED-DD51142F9CF3}" destId="{BAAADC1F-3FD4-41A6-B23E-9D5136552EDE}" srcOrd="0" destOrd="0" presId="urn:microsoft.com/office/officeart/2008/layout/AlternatingHexagons"/>
    <dgm:cxn modelId="{5FF92D2C-A301-40B8-9958-0BB9405245C5}" type="presOf" srcId="{3C23A922-0019-4DAC-983A-C5B602697A0F}" destId="{7EC92F27-5279-4B82-9A47-B50B046DC9DC}" srcOrd="0" destOrd="0" presId="urn:microsoft.com/office/officeart/2008/layout/AlternatingHexagons"/>
    <dgm:cxn modelId="{AE2B3E42-FCB6-481B-9502-5775FC2792AE}" type="presOf" srcId="{B4D6F8FA-2CE6-472A-83F8-BF2D189FA6C0}" destId="{4EE538E1-B9FB-4FED-B24A-751501E60DA7}" srcOrd="0" destOrd="0" presId="urn:microsoft.com/office/officeart/2008/layout/AlternatingHexagons"/>
    <dgm:cxn modelId="{FC309148-E77F-4780-8D1A-A4FDA84425FF}" type="presOf" srcId="{ECCA583F-93C4-4CF3-AB41-362C0DE9ABC0}" destId="{BB8FB1C1-D055-4ED5-A41D-2D97A5985DF3}" srcOrd="0" destOrd="0" presId="urn:microsoft.com/office/officeart/2008/layout/AlternatingHexagons"/>
    <dgm:cxn modelId="{1CB67961-7BA1-4E2E-8B12-3C9AABE93F93}" type="presOf" srcId="{929F42E1-2824-4302-A8E0-D8077483A8F7}" destId="{FF0387D7-E1CC-4D0B-B0BB-72FD92655C81}" srcOrd="0" destOrd="0" presId="urn:microsoft.com/office/officeart/2008/layout/AlternatingHexagons"/>
    <dgm:cxn modelId="{7DDA43C8-4246-43E1-B326-9961EFA82B0C}" srcId="{3C23A922-0019-4DAC-983A-C5B602697A0F}" destId="{67D60D59-44E6-4455-A7ED-DD51142F9CF3}" srcOrd="0" destOrd="0" parTransId="{993F31FD-1F97-4238-A2B9-A24F2ABB4B18}" sibTransId="{929F42E1-2824-4302-A8E0-D8077483A8F7}"/>
    <dgm:cxn modelId="{47B000F2-FC03-4922-A43B-18438DB07596}" type="presOf" srcId="{84EE1EE7-7814-432A-8886-1D8D7A21D376}" destId="{83E78B3F-4D46-4E56-9446-D30189AACEE0}" srcOrd="0" destOrd="0" presId="urn:microsoft.com/office/officeart/2008/layout/AlternatingHexagons"/>
    <dgm:cxn modelId="{60EB0E9E-4F79-4C46-851E-8025C8192FF4}" type="presOf" srcId="{EB54FE31-191F-4C43-BD47-134D1EE0F344}" destId="{C83C5128-C50A-4C95-9892-0DFAF7797BCD}" srcOrd="0" destOrd="0" presId="urn:microsoft.com/office/officeart/2008/layout/AlternatingHexagons"/>
    <dgm:cxn modelId="{34FA338E-5613-437F-BDFE-255F5F2F173C}" srcId="{3C23A922-0019-4DAC-983A-C5B602697A0F}" destId="{B4D6F8FA-2CE6-472A-83F8-BF2D189FA6C0}" srcOrd="2" destOrd="0" parTransId="{24B5E0CC-C126-4306-AFDE-19D0D7B3445C}" sibTransId="{84EE1EE7-7814-432A-8886-1D8D7A21D376}"/>
    <dgm:cxn modelId="{8875C1E0-84DE-4831-83A7-A0C338B47D55}" type="presParOf" srcId="{7EC92F27-5279-4B82-9A47-B50B046DC9DC}" destId="{F928EAA7-A31B-4A9B-AC8D-EC840AE9E00A}" srcOrd="0" destOrd="0" presId="urn:microsoft.com/office/officeart/2008/layout/AlternatingHexagons"/>
    <dgm:cxn modelId="{38FCF6B0-0E6A-4D8D-BFB1-2A2729C28170}" type="presParOf" srcId="{F928EAA7-A31B-4A9B-AC8D-EC840AE9E00A}" destId="{BAAADC1F-3FD4-41A6-B23E-9D5136552EDE}" srcOrd="0" destOrd="0" presId="urn:microsoft.com/office/officeart/2008/layout/AlternatingHexagons"/>
    <dgm:cxn modelId="{F5414691-C037-40A1-A7B7-9F5C12C07631}" type="presParOf" srcId="{F928EAA7-A31B-4A9B-AC8D-EC840AE9E00A}" destId="{8236A7C0-2CAC-4332-B05D-736662C42616}" srcOrd="1" destOrd="0" presId="urn:microsoft.com/office/officeart/2008/layout/AlternatingHexagons"/>
    <dgm:cxn modelId="{3084B8B7-F8AB-40C9-A929-FD4BED5366D0}" type="presParOf" srcId="{F928EAA7-A31B-4A9B-AC8D-EC840AE9E00A}" destId="{1A955360-3ABE-410F-A450-08C840875646}" srcOrd="2" destOrd="0" presId="urn:microsoft.com/office/officeart/2008/layout/AlternatingHexagons"/>
    <dgm:cxn modelId="{569464A8-50E8-45CD-AF59-FD551AB60B4A}" type="presParOf" srcId="{F928EAA7-A31B-4A9B-AC8D-EC840AE9E00A}" destId="{FFB24FED-922B-4387-9810-6DF282F3CADD}" srcOrd="3" destOrd="0" presId="urn:microsoft.com/office/officeart/2008/layout/AlternatingHexagons"/>
    <dgm:cxn modelId="{86379FEE-9C25-470C-9B7F-D9681105D259}" type="presParOf" srcId="{F928EAA7-A31B-4A9B-AC8D-EC840AE9E00A}" destId="{FF0387D7-E1CC-4D0B-B0BB-72FD92655C81}" srcOrd="4" destOrd="0" presId="urn:microsoft.com/office/officeart/2008/layout/AlternatingHexagons"/>
    <dgm:cxn modelId="{DBC3F18B-8302-479C-A90E-4610E76F9B12}" type="presParOf" srcId="{7EC92F27-5279-4B82-9A47-B50B046DC9DC}" destId="{70CA8964-D6D3-4F13-B1C3-D6F0755CA032}" srcOrd="1" destOrd="0" presId="urn:microsoft.com/office/officeart/2008/layout/AlternatingHexagons"/>
    <dgm:cxn modelId="{B281C541-1904-421D-B08F-ED7B22A5BFDC}" type="presParOf" srcId="{7EC92F27-5279-4B82-9A47-B50B046DC9DC}" destId="{6439374E-5B49-43F0-8607-8B3AFBE5FCFE}" srcOrd="2" destOrd="0" presId="urn:microsoft.com/office/officeart/2008/layout/AlternatingHexagons"/>
    <dgm:cxn modelId="{69CDFFC4-5142-4B96-90CB-6344AF6F4D0F}" type="presParOf" srcId="{6439374E-5B49-43F0-8607-8B3AFBE5FCFE}" destId="{BB8FB1C1-D055-4ED5-A41D-2D97A5985DF3}" srcOrd="0" destOrd="0" presId="urn:microsoft.com/office/officeart/2008/layout/AlternatingHexagons"/>
    <dgm:cxn modelId="{39782635-963F-4F1E-95A6-1D82D37FFFF2}" type="presParOf" srcId="{6439374E-5B49-43F0-8607-8B3AFBE5FCFE}" destId="{2EA97AA9-5D54-44CE-B672-B2507505B97A}" srcOrd="1" destOrd="0" presId="urn:microsoft.com/office/officeart/2008/layout/AlternatingHexagons"/>
    <dgm:cxn modelId="{033C5708-C7A2-4E7A-ACA4-09ADEE025E35}" type="presParOf" srcId="{6439374E-5B49-43F0-8607-8B3AFBE5FCFE}" destId="{91BB12DB-594B-4969-ACE8-567E69C7CE06}" srcOrd="2" destOrd="0" presId="urn:microsoft.com/office/officeart/2008/layout/AlternatingHexagons"/>
    <dgm:cxn modelId="{4C726909-5917-4FB1-92DE-56FC272BF754}" type="presParOf" srcId="{6439374E-5B49-43F0-8607-8B3AFBE5FCFE}" destId="{FC6ADAD1-6CE5-4488-9C14-A8173AE36A84}" srcOrd="3" destOrd="0" presId="urn:microsoft.com/office/officeart/2008/layout/AlternatingHexagons"/>
    <dgm:cxn modelId="{35B500A7-F7E1-4E62-B9CF-50BDA3C013EE}" type="presParOf" srcId="{6439374E-5B49-43F0-8607-8B3AFBE5FCFE}" destId="{C83C5128-C50A-4C95-9892-0DFAF7797BCD}" srcOrd="4" destOrd="0" presId="urn:microsoft.com/office/officeart/2008/layout/AlternatingHexagons"/>
    <dgm:cxn modelId="{524D5586-4F3A-4F99-9064-83D66E1B6BF5}" type="presParOf" srcId="{7EC92F27-5279-4B82-9A47-B50B046DC9DC}" destId="{550E8CB2-5F60-4BFD-B8F6-A36C7B083918}" srcOrd="3" destOrd="0" presId="urn:microsoft.com/office/officeart/2008/layout/AlternatingHexagons"/>
    <dgm:cxn modelId="{167942C7-D996-452C-9F11-529D8F80443A}" type="presParOf" srcId="{7EC92F27-5279-4B82-9A47-B50B046DC9DC}" destId="{3C0B772D-90D3-4EC3-9AE4-105D81F4841E}" srcOrd="4" destOrd="0" presId="urn:microsoft.com/office/officeart/2008/layout/AlternatingHexagons"/>
    <dgm:cxn modelId="{2CB8CAA4-8438-4966-B1BE-11DB6657C0F2}" type="presParOf" srcId="{3C0B772D-90D3-4EC3-9AE4-105D81F4841E}" destId="{4EE538E1-B9FB-4FED-B24A-751501E60DA7}" srcOrd="0" destOrd="0" presId="urn:microsoft.com/office/officeart/2008/layout/AlternatingHexagons"/>
    <dgm:cxn modelId="{6B2CF95E-6F2B-475F-8079-98604738A8FC}" type="presParOf" srcId="{3C0B772D-90D3-4EC3-9AE4-105D81F4841E}" destId="{2A711C43-4C91-4DD4-8354-DC91321B2C51}" srcOrd="1" destOrd="0" presId="urn:microsoft.com/office/officeart/2008/layout/AlternatingHexagons"/>
    <dgm:cxn modelId="{F71B476A-7493-4D2E-947D-2E6CEC8CCAE9}" type="presParOf" srcId="{3C0B772D-90D3-4EC3-9AE4-105D81F4841E}" destId="{00ED9886-8511-4898-8AAD-ACD585D91EC9}" srcOrd="2" destOrd="0" presId="urn:microsoft.com/office/officeart/2008/layout/AlternatingHexagons"/>
    <dgm:cxn modelId="{AF7650F0-F1ED-4B7E-8629-4CB998D36FED}" type="presParOf" srcId="{3C0B772D-90D3-4EC3-9AE4-105D81F4841E}" destId="{180B064D-1AB8-4A44-BE9D-91B01B91A5DC}" srcOrd="3" destOrd="0" presId="urn:microsoft.com/office/officeart/2008/layout/AlternatingHexagons"/>
    <dgm:cxn modelId="{49206B24-DF98-4C79-9515-77BAEEB3CC1F}" type="presParOf" srcId="{3C0B772D-90D3-4EC3-9AE4-105D81F4841E}" destId="{83E78B3F-4D46-4E56-9446-D30189AACEE0}" srcOrd="4" destOrd="0" presId="urn:microsoft.com/office/officeart/2008/layout/AlternatingHexagon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473179-B0AD-4759-8919-4B1CF4438171}"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zh-CN" altLang="en-US"/>
        </a:p>
      </dgm:t>
    </dgm:pt>
    <dgm:pt modelId="{C3518ED7-58BC-43F0-B16E-D21F03DA58D6}">
      <dgm:prSet phldrT="[文本]" custT="1"/>
      <dgm:spPr>
        <a:solidFill>
          <a:srgbClr val="FFCC00"/>
        </a:solidFill>
      </dgm:spPr>
      <dgm:t>
        <a:bodyPr/>
        <a:lstStyle/>
        <a:p>
          <a:r>
            <a:rPr lang="zh-CN" altLang="en-US" sz="2800" b="1" dirty="0" smtClean="0">
              <a:solidFill>
                <a:schemeClr val="tx1"/>
              </a:solidFill>
              <a:latin typeface="微软雅黑" panose="020B0503020204020204" charset="-122"/>
              <a:ea typeface="微软雅黑" panose="020B0503020204020204" charset="-122"/>
              <a:cs typeface="微软雅黑" panose="020B0503020204020204" charset="-122"/>
            </a:rPr>
            <a:t>制度建设</a:t>
          </a:r>
          <a:r>
            <a:rPr lang="en-US" altLang="zh-CN" sz="2800" b="1" dirty="0" smtClean="0">
              <a:solidFill>
                <a:schemeClr val="tx1"/>
              </a:solidFill>
              <a:latin typeface="微软雅黑" panose="020B0503020204020204" charset="-122"/>
              <a:ea typeface="微软雅黑" panose="020B0503020204020204" charset="-122"/>
              <a:cs typeface="微软雅黑" panose="020B0503020204020204" charset="-122"/>
            </a:rPr>
            <a:t>23</a:t>
          </a:r>
          <a:r>
            <a:rPr lang="zh-CN" altLang="en-US" sz="2800" b="1" dirty="0" smtClean="0">
              <a:solidFill>
                <a:schemeClr val="tx1"/>
              </a:solidFill>
              <a:latin typeface="微软雅黑" panose="020B0503020204020204" charset="-122"/>
              <a:ea typeface="微软雅黑" panose="020B0503020204020204" charset="-122"/>
              <a:cs typeface="微软雅黑" panose="020B0503020204020204" charset="-122"/>
            </a:rPr>
            <a:t>个</a:t>
          </a:r>
          <a:endParaRPr lang="zh-CN" altLang="en-US" sz="2800" b="1" dirty="0">
            <a:solidFill>
              <a:schemeClr val="tx1"/>
            </a:solidFill>
            <a:latin typeface="微软雅黑" panose="020B0503020204020204" charset="-122"/>
            <a:ea typeface="微软雅黑" panose="020B0503020204020204" charset="-122"/>
            <a:cs typeface="微软雅黑" panose="020B0503020204020204" charset="-122"/>
          </a:endParaRPr>
        </a:p>
      </dgm:t>
    </dgm:pt>
    <dgm:pt modelId="{B3D0FD84-BFD3-403C-93EF-1829519C73CF}" cxnId="{03F3C180-AD25-418E-854E-68E919ADFF32}"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7744D20A-79B3-438B-B793-C1F397816339}" cxnId="{03F3C180-AD25-418E-854E-68E919ADFF32}"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B32D4564-DDDC-4B62-8114-253BEBD5F327}">
      <dgm:prSet phldrT="[文本]" custT="1"/>
      <dgm:spPr>
        <a:solidFill>
          <a:schemeClr val="accent6">
            <a:lumMod val="40000"/>
            <a:lumOff val="60000"/>
            <a:alpha val="90000"/>
          </a:schemeClr>
        </a:solidFill>
      </dgm:spPr>
      <dgm:t>
        <a:bodyPr/>
        <a:lstStyle/>
        <a:p>
          <a:pPr algn="l"/>
          <a:r>
            <a:rPr lang="zh-CN" altLang="en-US" sz="2000" b="1" dirty="0" smtClean="0">
              <a:latin typeface="微软雅黑" panose="020B0503020204020204" charset="-122"/>
              <a:ea typeface="微软雅黑" panose="020B0503020204020204" charset="-122"/>
              <a:cs typeface="微软雅黑" panose="020B0503020204020204" charset="-122"/>
            </a:rPr>
            <a:t>项目管理</a:t>
          </a:r>
          <a:r>
            <a:rPr lang="en-US" altLang="zh-CN" sz="2000" b="1" dirty="0" smtClean="0">
              <a:latin typeface="微软雅黑" panose="020B0503020204020204" charset="-122"/>
              <a:ea typeface="微软雅黑" panose="020B0503020204020204" charset="-122"/>
              <a:cs typeface="微软雅黑" panose="020B0503020204020204" charset="-122"/>
            </a:rPr>
            <a:t>4</a:t>
          </a:r>
          <a:r>
            <a:rPr lang="zh-CN" altLang="en-US" sz="2000" b="1" dirty="0" smtClean="0">
              <a:latin typeface="微软雅黑" panose="020B0503020204020204" charset="-122"/>
              <a:ea typeface="微软雅黑" panose="020B0503020204020204" charset="-122"/>
              <a:cs typeface="微软雅黑" panose="020B0503020204020204" charset="-122"/>
            </a:rPr>
            <a:t>个</a:t>
          </a:r>
          <a:endParaRPr lang="zh-CN" altLang="en-US" sz="2000" b="1" dirty="0">
            <a:latin typeface="微软雅黑" panose="020B0503020204020204" charset="-122"/>
            <a:ea typeface="微软雅黑" panose="020B0503020204020204" charset="-122"/>
            <a:cs typeface="微软雅黑" panose="020B0503020204020204" charset="-122"/>
          </a:endParaRPr>
        </a:p>
      </dgm:t>
    </dgm:pt>
    <dgm:pt modelId="{4BA99BB4-348E-4A8B-AB49-866842A12C25}" cxnId="{22A3D8F6-91B4-48FB-BCE0-80096953DB53}"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A5B3F5D0-B588-41CD-B3BF-7A66044BFDFD}" cxnId="{22A3D8F6-91B4-48FB-BCE0-80096953DB53}"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44434D0E-5CA8-4D88-95CA-BEE20E08D167}">
      <dgm:prSet phldrT="[文本]" custT="1"/>
      <dgm:spPr>
        <a:solidFill>
          <a:schemeClr val="accent6">
            <a:lumMod val="40000"/>
            <a:lumOff val="60000"/>
            <a:alpha val="90000"/>
          </a:schemeClr>
        </a:solidFill>
      </dgm:spPr>
      <dgm:t>
        <a:bodyPr/>
        <a:lstStyle/>
        <a:p>
          <a:pPr algn="l"/>
          <a:r>
            <a:rPr lang="zh-CN" altLang="en-US" sz="2000" b="1" dirty="0" smtClean="0">
              <a:solidFill>
                <a:schemeClr val="tx1"/>
              </a:solidFill>
              <a:latin typeface="微软雅黑" panose="020B0503020204020204" charset="-122"/>
              <a:ea typeface="微软雅黑" panose="020B0503020204020204" charset="-122"/>
              <a:cs typeface="微软雅黑" panose="020B0503020204020204" charset="-122"/>
            </a:rPr>
            <a:t>合同管理</a:t>
          </a:r>
          <a:r>
            <a:rPr lang="en-US" altLang="zh-CN" sz="2000" b="1" dirty="0" smtClean="0">
              <a:solidFill>
                <a:schemeClr val="tx1"/>
              </a:solidFill>
              <a:latin typeface="微软雅黑" panose="020B0503020204020204" charset="-122"/>
              <a:ea typeface="微软雅黑" panose="020B0503020204020204" charset="-122"/>
              <a:cs typeface="微软雅黑" panose="020B0503020204020204" charset="-122"/>
            </a:rPr>
            <a:t>1</a:t>
          </a:r>
          <a:r>
            <a:rPr lang="zh-CN" altLang="en-US" sz="2000" b="1" dirty="0" smtClean="0">
              <a:solidFill>
                <a:schemeClr val="tx1"/>
              </a:solidFill>
              <a:latin typeface="微软雅黑" panose="020B0503020204020204" charset="-122"/>
              <a:ea typeface="微软雅黑" panose="020B0503020204020204" charset="-122"/>
              <a:cs typeface="微软雅黑" panose="020B0503020204020204" charset="-122"/>
            </a:rPr>
            <a:t>个</a:t>
          </a:r>
          <a:endParaRPr lang="zh-CN" altLang="en-US" sz="2000" b="1" dirty="0">
            <a:solidFill>
              <a:schemeClr val="tx1"/>
            </a:solidFill>
            <a:latin typeface="微软雅黑" panose="020B0503020204020204" charset="-122"/>
            <a:ea typeface="微软雅黑" panose="020B0503020204020204" charset="-122"/>
            <a:cs typeface="微软雅黑" panose="020B0503020204020204" charset="-122"/>
          </a:endParaRPr>
        </a:p>
      </dgm:t>
    </dgm:pt>
    <dgm:pt modelId="{56D1A3B6-7840-4E8A-9B8A-1488872BA2A8}" cxnId="{2AB9E3DB-11ED-4321-A781-55ED4AFAE536}"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7ADC343A-DFA1-4218-9683-868F620B3C87}" cxnId="{2AB9E3DB-11ED-4321-A781-55ED4AFAE536}"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B52ECF38-BA50-4A7C-92C7-C963974D8B92}">
      <dgm:prSet phldrT="[文本]" custT="1"/>
      <dgm:spPr>
        <a:solidFill>
          <a:schemeClr val="accent6">
            <a:lumMod val="40000"/>
            <a:lumOff val="60000"/>
            <a:alpha val="90000"/>
          </a:schemeClr>
        </a:solidFill>
      </dgm:spPr>
      <dgm:t>
        <a:bodyPr/>
        <a:lstStyle/>
        <a:p>
          <a:pPr algn="l"/>
          <a:r>
            <a:rPr lang="zh-CN" altLang="en-US" sz="2000" b="1" dirty="0" smtClean="0">
              <a:latin typeface="微软雅黑" panose="020B0503020204020204" charset="-122"/>
              <a:ea typeface="微软雅黑" panose="020B0503020204020204" charset="-122"/>
              <a:cs typeface="微软雅黑" panose="020B0503020204020204" charset="-122"/>
            </a:rPr>
            <a:t>收支管理</a:t>
          </a:r>
          <a:r>
            <a:rPr lang="en-US" altLang="zh-CN" sz="2000" b="1" dirty="0" smtClean="0">
              <a:latin typeface="微软雅黑" panose="020B0503020204020204" charset="-122"/>
              <a:ea typeface="微软雅黑" panose="020B0503020204020204" charset="-122"/>
              <a:cs typeface="微软雅黑" panose="020B0503020204020204" charset="-122"/>
            </a:rPr>
            <a:t>6</a:t>
          </a:r>
          <a:r>
            <a:rPr lang="zh-CN" altLang="en-US" sz="2000" b="1" dirty="0" smtClean="0">
              <a:latin typeface="微软雅黑" panose="020B0503020204020204" charset="-122"/>
              <a:ea typeface="微软雅黑" panose="020B0503020204020204" charset="-122"/>
              <a:cs typeface="微软雅黑" panose="020B0503020204020204" charset="-122"/>
            </a:rPr>
            <a:t>个</a:t>
          </a:r>
          <a:endParaRPr lang="zh-CN" altLang="en-US" sz="2000" b="1" dirty="0">
            <a:latin typeface="微软雅黑" panose="020B0503020204020204" charset="-122"/>
            <a:ea typeface="微软雅黑" panose="020B0503020204020204" charset="-122"/>
            <a:cs typeface="微软雅黑" panose="020B0503020204020204" charset="-122"/>
          </a:endParaRPr>
        </a:p>
      </dgm:t>
    </dgm:pt>
    <dgm:pt modelId="{96FC7F65-DE8E-429F-84F8-88473FD1578A}" cxnId="{644A6C81-7218-4A14-8716-883AE90E7AA4}"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8EB19D7E-AE43-4D30-96F1-656689CDAFAD}" cxnId="{644A6C81-7218-4A14-8716-883AE90E7AA4}"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474C3A2B-269F-485C-A06C-3AEF3290BFDD}">
      <dgm:prSet phldrT="[文本]" custT="1"/>
      <dgm:spPr>
        <a:solidFill>
          <a:schemeClr val="accent6">
            <a:lumMod val="40000"/>
            <a:lumOff val="60000"/>
            <a:alpha val="90000"/>
          </a:schemeClr>
        </a:solidFill>
      </dgm:spPr>
      <dgm:t>
        <a:bodyPr/>
        <a:lstStyle/>
        <a:p>
          <a:pPr algn="l"/>
          <a:r>
            <a:rPr lang="zh-CN" altLang="en-US" sz="2000" b="1" dirty="0" smtClean="0">
              <a:latin typeface="微软雅黑" panose="020B0503020204020204" charset="-122"/>
              <a:ea typeface="微软雅黑" panose="020B0503020204020204" charset="-122"/>
              <a:cs typeface="微软雅黑" panose="020B0503020204020204" charset="-122"/>
            </a:rPr>
            <a:t>资产管理</a:t>
          </a:r>
          <a:r>
            <a:rPr lang="en-US" altLang="zh-CN" sz="2000" b="1" dirty="0" smtClean="0">
              <a:latin typeface="微软雅黑" panose="020B0503020204020204" charset="-122"/>
              <a:ea typeface="微软雅黑" panose="020B0503020204020204" charset="-122"/>
              <a:cs typeface="微软雅黑" panose="020B0503020204020204" charset="-122"/>
            </a:rPr>
            <a:t>8</a:t>
          </a:r>
          <a:r>
            <a:rPr lang="zh-CN" altLang="en-US" sz="2000" b="1" dirty="0" smtClean="0">
              <a:latin typeface="微软雅黑" panose="020B0503020204020204" charset="-122"/>
              <a:ea typeface="微软雅黑" panose="020B0503020204020204" charset="-122"/>
              <a:cs typeface="微软雅黑" panose="020B0503020204020204" charset="-122"/>
            </a:rPr>
            <a:t>个</a:t>
          </a:r>
          <a:endParaRPr lang="zh-CN" altLang="en-US" sz="2000" b="1" dirty="0">
            <a:latin typeface="微软雅黑" panose="020B0503020204020204" charset="-122"/>
            <a:ea typeface="微软雅黑" panose="020B0503020204020204" charset="-122"/>
            <a:cs typeface="微软雅黑" panose="020B0503020204020204" charset="-122"/>
          </a:endParaRPr>
        </a:p>
      </dgm:t>
    </dgm:pt>
    <dgm:pt modelId="{6A6DB550-27D9-481A-8096-CE01BCC6F097}" cxnId="{18F3C488-CBAD-45C1-ACD3-31F5F8E59ED5}"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F2A67718-521B-444F-9F67-B35C057B06C7}" cxnId="{18F3C488-CBAD-45C1-ACD3-31F5F8E59ED5}"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19CB794A-B060-464E-A5C1-BCCC4377B0FD}">
      <dgm:prSet phldrT="[文本]" custT="1"/>
      <dgm:spPr>
        <a:solidFill>
          <a:schemeClr val="accent6">
            <a:lumMod val="40000"/>
            <a:lumOff val="60000"/>
            <a:alpha val="90000"/>
          </a:schemeClr>
        </a:solidFill>
      </dgm:spPr>
      <dgm:t>
        <a:bodyPr/>
        <a:lstStyle/>
        <a:p>
          <a:pPr algn="l"/>
          <a:r>
            <a:rPr lang="zh-CN" altLang="en-US" sz="2000" b="1" dirty="0" smtClean="0">
              <a:latin typeface="微软雅黑" panose="020B0503020204020204" charset="-122"/>
              <a:ea typeface="微软雅黑" panose="020B0503020204020204" charset="-122"/>
              <a:cs typeface="微软雅黑" panose="020B0503020204020204" charset="-122"/>
            </a:rPr>
            <a:t>预算管理</a:t>
          </a:r>
          <a:r>
            <a:rPr lang="en-US" altLang="zh-CN" sz="2000" b="1" dirty="0" smtClean="0">
              <a:latin typeface="微软雅黑" panose="020B0503020204020204" charset="-122"/>
              <a:ea typeface="微软雅黑" panose="020B0503020204020204" charset="-122"/>
              <a:cs typeface="微软雅黑" panose="020B0503020204020204" charset="-122"/>
            </a:rPr>
            <a:t>2</a:t>
          </a:r>
          <a:r>
            <a:rPr lang="zh-CN" altLang="en-US" sz="2000" b="1" dirty="0" smtClean="0">
              <a:latin typeface="微软雅黑" panose="020B0503020204020204" charset="-122"/>
              <a:ea typeface="微软雅黑" panose="020B0503020204020204" charset="-122"/>
              <a:cs typeface="微软雅黑" panose="020B0503020204020204" charset="-122"/>
            </a:rPr>
            <a:t>个</a:t>
          </a:r>
          <a:endParaRPr lang="zh-CN" altLang="en-US" sz="2000" b="1" dirty="0">
            <a:latin typeface="微软雅黑" panose="020B0503020204020204" charset="-122"/>
            <a:ea typeface="微软雅黑" panose="020B0503020204020204" charset="-122"/>
            <a:cs typeface="微软雅黑" panose="020B0503020204020204" charset="-122"/>
          </a:endParaRPr>
        </a:p>
      </dgm:t>
    </dgm:pt>
    <dgm:pt modelId="{99F6383E-2A0D-4BFD-893D-5298F8F4E1C1}" cxnId="{CD748D4E-BBB0-4B8D-89B0-020843D295EF}"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C7A523CE-DDEC-41DD-A224-95C2085048A8}" cxnId="{CD748D4E-BBB0-4B8D-89B0-020843D295EF}"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FFE43E20-57F9-4D30-AF75-DB5AC6382C1B}">
      <dgm:prSet phldrT="[文本]" custT="1"/>
      <dgm:spPr>
        <a:solidFill>
          <a:schemeClr val="accent6">
            <a:lumMod val="40000"/>
            <a:lumOff val="60000"/>
            <a:alpha val="90000"/>
          </a:schemeClr>
        </a:solidFill>
      </dgm:spPr>
      <dgm:t>
        <a:bodyPr/>
        <a:lstStyle/>
        <a:p>
          <a:pPr algn="l"/>
          <a:r>
            <a:rPr lang="zh-CN" altLang="en-US" sz="2000" b="1" dirty="0" smtClean="0">
              <a:latin typeface="微软雅黑" panose="020B0503020204020204" charset="-122"/>
              <a:ea typeface="微软雅黑" panose="020B0503020204020204" charset="-122"/>
              <a:cs typeface="微软雅黑" panose="020B0503020204020204" charset="-122"/>
            </a:rPr>
            <a:t>采购管理</a:t>
          </a:r>
          <a:r>
            <a:rPr lang="en-US" altLang="zh-CN" sz="2000" b="1" dirty="0" smtClean="0">
              <a:latin typeface="微软雅黑" panose="020B0503020204020204" charset="-122"/>
              <a:ea typeface="微软雅黑" panose="020B0503020204020204" charset="-122"/>
              <a:cs typeface="微软雅黑" panose="020B0503020204020204" charset="-122"/>
            </a:rPr>
            <a:t>2</a:t>
          </a:r>
          <a:r>
            <a:rPr lang="zh-CN" altLang="en-US" sz="2000" b="1" dirty="0" smtClean="0">
              <a:latin typeface="微软雅黑" panose="020B0503020204020204" charset="-122"/>
              <a:ea typeface="微软雅黑" panose="020B0503020204020204" charset="-122"/>
              <a:cs typeface="微软雅黑" panose="020B0503020204020204" charset="-122"/>
            </a:rPr>
            <a:t>个</a:t>
          </a:r>
          <a:endParaRPr lang="zh-CN" altLang="en-US" sz="2000" b="1" dirty="0">
            <a:latin typeface="微软雅黑" panose="020B0503020204020204" charset="-122"/>
            <a:ea typeface="微软雅黑" panose="020B0503020204020204" charset="-122"/>
            <a:cs typeface="微软雅黑" panose="020B0503020204020204" charset="-122"/>
          </a:endParaRPr>
        </a:p>
      </dgm:t>
    </dgm:pt>
    <dgm:pt modelId="{86DDFE9E-325E-41CE-8EEB-A40CE2BFF7EC}" cxnId="{B497449F-DC27-48E2-A55A-F63502F65BA2}" type="parTrans">
      <dgm:prSet/>
      <dgm:spPr/>
      <dgm:t>
        <a:bodyPr/>
        <a:lstStyle/>
        <a:p>
          <a:endParaRPr lang="zh-CN" altLang="en-US"/>
        </a:p>
      </dgm:t>
    </dgm:pt>
    <dgm:pt modelId="{E7D568AA-04E4-4086-96CF-0410A6D6D336}" cxnId="{B497449F-DC27-48E2-A55A-F63502F65BA2}" type="sibTrans">
      <dgm:prSet/>
      <dgm:spPr/>
      <dgm:t>
        <a:bodyPr/>
        <a:lstStyle/>
        <a:p>
          <a:endParaRPr lang="zh-CN" altLang="en-US"/>
        </a:p>
      </dgm:t>
    </dgm:pt>
    <dgm:pt modelId="{29EBA1AE-DFA4-4741-8DE3-6A244F08C6D2}" type="pres">
      <dgm:prSet presAssocID="{38473179-B0AD-4759-8919-4B1CF4438171}" presName="Name0" presStyleCnt="0">
        <dgm:presLayoutVars>
          <dgm:dir/>
          <dgm:animLvl val="lvl"/>
          <dgm:resizeHandles/>
        </dgm:presLayoutVars>
      </dgm:prSet>
      <dgm:spPr/>
      <dgm:t>
        <a:bodyPr/>
        <a:lstStyle/>
        <a:p>
          <a:endParaRPr lang="zh-CN" altLang="en-US"/>
        </a:p>
      </dgm:t>
    </dgm:pt>
    <dgm:pt modelId="{B0566B81-66E3-440C-A493-7020FE77B83F}" type="pres">
      <dgm:prSet presAssocID="{C3518ED7-58BC-43F0-B16E-D21F03DA58D6}" presName="linNode" presStyleCnt="0"/>
      <dgm:spPr/>
    </dgm:pt>
    <dgm:pt modelId="{AE387652-87DE-4728-B8BE-467A4A2FC0A6}" type="pres">
      <dgm:prSet presAssocID="{C3518ED7-58BC-43F0-B16E-D21F03DA58D6}" presName="parentShp" presStyleLbl="node1" presStyleIdx="0" presStyleCnt="1" custScaleX="60766" custLinFactNeighborX="1026" custLinFactNeighborY="-6632">
        <dgm:presLayoutVars>
          <dgm:bulletEnabled val="1"/>
        </dgm:presLayoutVars>
      </dgm:prSet>
      <dgm:spPr/>
      <dgm:t>
        <a:bodyPr/>
        <a:lstStyle/>
        <a:p>
          <a:endParaRPr lang="zh-CN" altLang="en-US"/>
        </a:p>
      </dgm:t>
    </dgm:pt>
    <dgm:pt modelId="{402CB144-5163-438F-B057-DE52E994AACE}" type="pres">
      <dgm:prSet presAssocID="{C3518ED7-58BC-43F0-B16E-D21F03DA58D6}" presName="childShp" presStyleLbl="bgAccFollowNode1" presStyleIdx="0" presStyleCnt="1" custScaleX="126156" custScaleY="100098" custLinFactNeighborX="-86">
        <dgm:presLayoutVars>
          <dgm:bulletEnabled val="1"/>
        </dgm:presLayoutVars>
      </dgm:prSet>
      <dgm:spPr/>
      <dgm:t>
        <a:bodyPr/>
        <a:lstStyle/>
        <a:p>
          <a:endParaRPr lang="zh-CN" altLang="en-US"/>
        </a:p>
      </dgm:t>
    </dgm:pt>
  </dgm:ptLst>
  <dgm:cxnLst>
    <dgm:cxn modelId="{C4AA7D03-B0EC-47BA-BE4B-039161F99FBA}" type="presOf" srcId="{38473179-B0AD-4759-8919-4B1CF4438171}" destId="{29EBA1AE-DFA4-4741-8DE3-6A244F08C6D2}" srcOrd="0" destOrd="0" presId="urn:microsoft.com/office/officeart/2005/8/layout/vList6"/>
    <dgm:cxn modelId="{BAF79947-F647-4614-B1A6-D0996B71FA1D}" type="presOf" srcId="{FFE43E20-57F9-4D30-AF75-DB5AC6382C1B}" destId="{402CB144-5163-438F-B057-DE52E994AACE}" srcOrd="0" destOrd="0" presId="urn:microsoft.com/office/officeart/2005/8/layout/vList6"/>
    <dgm:cxn modelId="{644A6C81-7218-4A14-8716-883AE90E7AA4}" srcId="{C3518ED7-58BC-43F0-B16E-D21F03DA58D6}" destId="{B52ECF38-BA50-4A7C-92C7-C963974D8B92}" srcOrd="2" destOrd="0" parTransId="{96FC7F65-DE8E-429F-84F8-88473FD1578A}" sibTransId="{8EB19D7E-AE43-4D30-96F1-656689CDAFAD}"/>
    <dgm:cxn modelId="{4A618FF4-C3D4-497E-99B0-54F5721A3A8F}" type="presOf" srcId="{C3518ED7-58BC-43F0-B16E-D21F03DA58D6}" destId="{AE387652-87DE-4728-B8BE-467A4A2FC0A6}" srcOrd="0" destOrd="0" presId="urn:microsoft.com/office/officeart/2005/8/layout/vList6"/>
    <dgm:cxn modelId="{AD6D5718-FFE2-4F89-B01D-A4689AFBB212}" type="presOf" srcId="{B52ECF38-BA50-4A7C-92C7-C963974D8B92}" destId="{402CB144-5163-438F-B057-DE52E994AACE}" srcOrd="0" destOrd="2" presId="urn:microsoft.com/office/officeart/2005/8/layout/vList6"/>
    <dgm:cxn modelId="{B497449F-DC27-48E2-A55A-F63502F65BA2}" srcId="{C3518ED7-58BC-43F0-B16E-D21F03DA58D6}" destId="{FFE43E20-57F9-4D30-AF75-DB5AC6382C1B}" srcOrd="0" destOrd="0" parTransId="{86DDFE9E-325E-41CE-8EEB-A40CE2BFF7EC}" sibTransId="{E7D568AA-04E4-4086-96CF-0410A6D6D336}"/>
    <dgm:cxn modelId="{96FBADDA-1671-4140-95FF-FB035C82C502}" type="presOf" srcId="{474C3A2B-269F-485C-A06C-3AEF3290BFDD}" destId="{402CB144-5163-438F-B057-DE52E994AACE}" srcOrd="0" destOrd="4" presId="urn:microsoft.com/office/officeart/2005/8/layout/vList6"/>
    <dgm:cxn modelId="{03F3C180-AD25-418E-854E-68E919ADFF32}" srcId="{38473179-B0AD-4759-8919-4B1CF4438171}" destId="{C3518ED7-58BC-43F0-B16E-D21F03DA58D6}" srcOrd="0" destOrd="0" parTransId="{B3D0FD84-BFD3-403C-93EF-1829519C73CF}" sibTransId="{7744D20A-79B3-438B-B793-C1F397816339}"/>
    <dgm:cxn modelId="{6EAF3B1B-F183-4197-BE9A-BB004D8D8E78}" type="presOf" srcId="{19CB794A-B060-464E-A5C1-BCCC4377B0FD}" destId="{402CB144-5163-438F-B057-DE52E994AACE}" srcOrd="0" destOrd="5" presId="urn:microsoft.com/office/officeart/2005/8/layout/vList6"/>
    <dgm:cxn modelId="{22A3D8F6-91B4-48FB-BCE0-80096953DB53}" srcId="{C3518ED7-58BC-43F0-B16E-D21F03DA58D6}" destId="{B32D4564-DDDC-4B62-8114-253BEBD5F327}" srcOrd="3" destOrd="0" parTransId="{4BA99BB4-348E-4A8B-AB49-866842A12C25}" sibTransId="{A5B3F5D0-B588-41CD-B3BF-7A66044BFDFD}"/>
    <dgm:cxn modelId="{18F3C488-CBAD-45C1-ACD3-31F5F8E59ED5}" srcId="{C3518ED7-58BC-43F0-B16E-D21F03DA58D6}" destId="{474C3A2B-269F-485C-A06C-3AEF3290BFDD}" srcOrd="4" destOrd="0" parTransId="{6A6DB550-27D9-481A-8096-CE01BCC6F097}" sibTransId="{F2A67718-521B-444F-9F67-B35C057B06C7}"/>
    <dgm:cxn modelId="{CD748D4E-BBB0-4B8D-89B0-020843D295EF}" srcId="{C3518ED7-58BC-43F0-B16E-D21F03DA58D6}" destId="{19CB794A-B060-464E-A5C1-BCCC4377B0FD}" srcOrd="5" destOrd="0" parTransId="{99F6383E-2A0D-4BFD-893D-5298F8F4E1C1}" sibTransId="{C7A523CE-DDEC-41DD-A224-95C2085048A8}"/>
    <dgm:cxn modelId="{2AB9E3DB-11ED-4321-A781-55ED4AFAE536}" srcId="{C3518ED7-58BC-43F0-B16E-D21F03DA58D6}" destId="{44434D0E-5CA8-4D88-95CA-BEE20E08D167}" srcOrd="1" destOrd="0" parTransId="{56D1A3B6-7840-4E8A-9B8A-1488872BA2A8}" sibTransId="{7ADC343A-DFA1-4218-9683-868F620B3C87}"/>
    <dgm:cxn modelId="{F1EA6043-CA3E-44D4-BC64-F3D165870041}" type="presOf" srcId="{B32D4564-DDDC-4B62-8114-253BEBD5F327}" destId="{402CB144-5163-438F-B057-DE52E994AACE}" srcOrd="0" destOrd="3" presId="urn:microsoft.com/office/officeart/2005/8/layout/vList6"/>
    <dgm:cxn modelId="{E66432A7-C199-4376-9905-20BC2D6FD2BF}" type="presOf" srcId="{44434D0E-5CA8-4D88-95CA-BEE20E08D167}" destId="{402CB144-5163-438F-B057-DE52E994AACE}" srcOrd="0" destOrd="1" presId="urn:microsoft.com/office/officeart/2005/8/layout/vList6"/>
    <dgm:cxn modelId="{CCC1C9C5-E718-4DB7-B7AF-ED0AD36CC7BF}" type="presParOf" srcId="{29EBA1AE-DFA4-4741-8DE3-6A244F08C6D2}" destId="{B0566B81-66E3-440C-A493-7020FE77B83F}" srcOrd="0" destOrd="0" presId="urn:microsoft.com/office/officeart/2005/8/layout/vList6"/>
    <dgm:cxn modelId="{664721FE-DE09-423A-A3DD-9797ECB11E5E}" type="presParOf" srcId="{B0566B81-66E3-440C-A493-7020FE77B83F}" destId="{AE387652-87DE-4728-B8BE-467A4A2FC0A6}" srcOrd="0" destOrd="0" presId="urn:microsoft.com/office/officeart/2005/8/layout/vList6"/>
    <dgm:cxn modelId="{2141540C-4F8F-4C16-A3E8-07954DF20A9A}" type="presParOf" srcId="{B0566B81-66E3-440C-A493-7020FE77B83F}" destId="{402CB144-5163-438F-B057-DE52E994AACE}" srcOrd="1" destOrd="0" presId="urn:microsoft.com/office/officeart/2005/8/layout/vList6"/>
  </dgm:cxnLst>
  <dgm:bg/>
  <dgm:whole>
    <a:ln>
      <a:solidFill>
        <a:srgbClr val="FF0000"/>
      </a:solidFill>
    </a:ln>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473179-B0AD-4759-8919-4B1CF4438171}"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zh-CN" altLang="en-US"/>
        </a:p>
      </dgm:t>
    </dgm:pt>
    <dgm:pt modelId="{12583F96-1E32-4D4D-ACA0-A920B3732F43}">
      <dgm:prSet phldrT="[文本]" custT="1"/>
      <dgm:spPr>
        <a:solidFill>
          <a:srgbClr val="00B0F0"/>
        </a:solidFill>
      </dgm:spPr>
      <dgm:t>
        <a:bodyPr/>
        <a:lstStyle/>
        <a:p>
          <a:r>
            <a:rPr lang="zh-CN" altLang="en-US" sz="2800" b="1" dirty="0" smtClean="0">
              <a:solidFill>
                <a:schemeClr val="tx1"/>
              </a:solidFill>
              <a:latin typeface="微软雅黑" panose="020B0503020204020204" charset="-122"/>
              <a:ea typeface="微软雅黑" panose="020B0503020204020204" charset="-122"/>
              <a:cs typeface="微软雅黑" panose="020B0503020204020204" charset="-122"/>
            </a:rPr>
            <a:t>信息系统建设</a:t>
          </a:r>
          <a:endParaRPr lang="zh-CN" altLang="en-US" sz="2800" b="1" dirty="0">
            <a:solidFill>
              <a:schemeClr val="tx1"/>
            </a:solidFill>
            <a:latin typeface="微软雅黑" panose="020B0503020204020204" charset="-122"/>
            <a:ea typeface="微软雅黑" panose="020B0503020204020204" charset="-122"/>
            <a:cs typeface="微软雅黑" panose="020B0503020204020204" charset="-122"/>
          </a:endParaRPr>
        </a:p>
      </dgm:t>
    </dgm:pt>
    <dgm:pt modelId="{9A207A99-3231-4411-8408-13E5F1973364}" cxnId="{424BAA8E-0FC4-4D9E-9F7B-8D653FCA8020}"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697C8536-FA55-4490-8421-7F47E8F612CC}" cxnId="{424BAA8E-0FC4-4D9E-9F7B-8D653FCA8020}"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02882F49-C1E7-4BC0-AE05-665EC9F09700}">
      <dgm:prSet phldrT="[文本]" custT="1"/>
      <dgm:spPr>
        <a:solidFill>
          <a:schemeClr val="accent5">
            <a:lumMod val="60000"/>
            <a:lumOff val="40000"/>
            <a:alpha val="90000"/>
          </a:schemeClr>
        </a:solidFill>
      </dgm:spPr>
      <dgm:t>
        <a:bodyPr/>
        <a:lstStyle/>
        <a:p>
          <a:r>
            <a:rPr lang="zh-CN" altLang="en-US" sz="2400" b="1" dirty="0" smtClean="0">
              <a:latin typeface="微软雅黑" panose="020B0503020204020204" charset="-122"/>
              <a:ea typeface="微软雅黑" panose="020B0503020204020204" charset="-122"/>
              <a:cs typeface="微软雅黑" panose="020B0503020204020204" charset="-122"/>
            </a:rPr>
            <a:t>财务管理系统升级</a:t>
          </a:r>
          <a:endParaRPr lang="zh-CN" altLang="en-US" sz="2400" b="1" dirty="0">
            <a:latin typeface="微软雅黑" panose="020B0503020204020204" charset="-122"/>
            <a:ea typeface="微软雅黑" panose="020B0503020204020204" charset="-122"/>
            <a:cs typeface="微软雅黑" panose="020B0503020204020204" charset="-122"/>
          </a:endParaRPr>
        </a:p>
      </dgm:t>
    </dgm:pt>
    <dgm:pt modelId="{951394EB-A30C-433D-A424-52CB9F616611}" cxnId="{7FDEB43D-2268-4027-A8AE-4F6C16F0228D}"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BD536515-E8DD-4A27-BEED-6BDC774697D2}" cxnId="{7FDEB43D-2268-4027-A8AE-4F6C16F0228D}"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69F7C238-2DBB-4313-97A3-D473A6AE61EF}">
      <dgm:prSet phldrT="[文本]" custT="1"/>
      <dgm:spPr>
        <a:solidFill>
          <a:schemeClr val="accent5">
            <a:lumMod val="60000"/>
            <a:lumOff val="40000"/>
            <a:alpha val="90000"/>
          </a:schemeClr>
        </a:solidFill>
      </dgm:spPr>
      <dgm:t>
        <a:bodyPr/>
        <a:lstStyle/>
        <a:p>
          <a:r>
            <a:rPr lang="zh-CN" altLang="en-US" sz="2400" b="1" dirty="0" smtClean="0">
              <a:solidFill>
                <a:schemeClr val="tx1"/>
              </a:solidFill>
              <a:latin typeface="微软雅黑" panose="020B0503020204020204" charset="-122"/>
              <a:ea typeface="微软雅黑" panose="020B0503020204020204" charset="-122"/>
              <a:cs typeface="微软雅黑" panose="020B0503020204020204" charset="-122"/>
            </a:rPr>
            <a:t>全面预算管理系统开发</a:t>
          </a:r>
          <a:endParaRPr lang="zh-CN" altLang="en-US" sz="2400" b="1" dirty="0">
            <a:solidFill>
              <a:schemeClr val="tx1"/>
            </a:solidFill>
            <a:latin typeface="微软雅黑" panose="020B0503020204020204" charset="-122"/>
            <a:ea typeface="微软雅黑" panose="020B0503020204020204" charset="-122"/>
            <a:cs typeface="微软雅黑" panose="020B0503020204020204" charset="-122"/>
          </a:endParaRPr>
        </a:p>
      </dgm:t>
    </dgm:pt>
    <dgm:pt modelId="{FEC3F2FD-A310-484A-9F02-1A607D43318E}" cxnId="{88E1238C-9218-42AC-AA20-51FCDC00D068}"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63264875-30BA-4FA5-8C05-609388F69095}" cxnId="{88E1238C-9218-42AC-AA20-51FCDC00D068}"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D0C801BC-3FB4-43FC-94F7-CD50F8AA0D20}">
      <dgm:prSet phldrT="[文本]" custT="1"/>
      <dgm:spPr>
        <a:solidFill>
          <a:schemeClr val="accent5">
            <a:lumMod val="60000"/>
            <a:lumOff val="40000"/>
            <a:alpha val="90000"/>
          </a:schemeClr>
        </a:solidFill>
      </dgm:spPr>
      <dgm:t>
        <a:bodyPr/>
        <a:lstStyle/>
        <a:p>
          <a:r>
            <a:rPr lang="zh-CN" altLang="en-US" sz="2400" b="1" dirty="0" smtClean="0">
              <a:solidFill>
                <a:schemeClr val="tx1"/>
              </a:solidFill>
              <a:latin typeface="微软雅黑" panose="020B0503020204020204" charset="-122"/>
              <a:ea typeface="微软雅黑" panose="020B0503020204020204" charset="-122"/>
              <a:cs typeface="微软雅黑" panose="020B0503020204020204" charset="-122"/>
            </a:rPr>
            <a:t>资产管理与采购平台开发</a:t>
          </a:r>
          <a:endParaRPr lang="zh-CN" altLang="en-US" sz="2400" b="1" dirty="0">
            <a:solidFill>
              <a:schemeClr val="tx1"/>
            </a:solidFill>
            <a:latin typeface="微软雅黑" panose="020B0503020204020204" charset="-122"/>
            <a:ea typeface="微软雅黑" panose="020B0503020204020204" charset="-122"/>
            <a:cs typeface="微软雅黑" panose="020B0503020204020204" charset="-122"/>
          </a:endParaRPr>
        </a:p>
      </dgm:t>
    </dgm:pt>
    <dgm:pt modelId="{58A815A7-0AA9-440B-92EC-CAB8E1C7DB37}" cxnId="{5D896465-6310-4741-A311-5F02FA981E17}"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BF564748-290C-4ED2-A014-ABCA65EABC55}" cxnId="{5D896465-6310-4741-A311-5F02FA981E17}"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8CDEA58D-2329-48B7-96DC-62ACAD20EEFD}">
      <dgm:prSet phldrT="[文本]" custT="1"/>
      <dgm:spPr>
        <a:solidFill>
          <a:schemeClr val="accent5">
            <a:lumMod val="60000"/>
            <a:lumOff val="40000"/>
            <a:alpha val="90000"/>
          </a:schemeClr>
        </a:solidFill>
      </dgm:spPr>
      <dgm:t>
        <a:bodyPr/>
        <a:lstStyle/>
        <a:p>
          <a:endParaRPr lang="zh-CN" altLang="en-US" sz="1600" b="1" dirty="0">
            <a:latin typeface="微软雅黑" panose="020B0503020204020204" charset="-122"/>
            <a:ea typeface="微软雅黑" panose="020B0503020204020204" charset="-122"/>
            <a:cs typeface="微软雅黑" panose="020B0503020204020204" charset="-122"/>
          </a:endParaRPr>
        </a:p>
      </dgm:t>
    </dgm:pt>
    <dgm:pt modelId="{2E6E43A4-95C6-4798-819B-C0AEE489C240}" cxnId="{1F91037A-08A8-45FF-A856-CAE975FE5570}" type="par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12A3A7A9-B98A-42A1-8211-69C346EEF080}" cxnId="{1F91037A-08A8-45FF-A856-CAE975FE5570}" type="sibTrans">
      <dgm:prSet/>
      <dgm:spPr/>
      <dgm:t>
        <a:bodyPr/>
        <a:lstStyle/>
        <a:p>
          <a:endParaRPr lang="zh-CN" altLang="en-US" sz="1400">
            <a:latin typeface="微软雅黑" panose="020B0503020204020204" charset="-122"/>
            <a:ea typeface="微软雅黑" panose="020B0503020204020204" charset="-122"/>
            <a:cs typeface="微软雅黑" panose="020B0503020204020204" charset="-122"/>
          </a:endParaRPr>
        </a:p>
      </dgm:t>
    </dgm:pt>
    <dgm:pt modelId="{633FFB88-F27B-44EE-91F5-0061734434C0}">
      <dgm:prSet phldrT="[文本]" custT="1"/>
      <dgm:spPr>
        <a:solidFill>
          <a:schemeClr val="accent5">
            <a:lumMod val="60000"/>
            <a:lumOff val="40000"/>
            <a:alpha val="90000"/>
          </a:schemeClr>
        </a:solidFill>
      </dgm:spPr>
      <dgm:t>
        <a:bodyPr/>
        <a:lstStyle/>
        <a:p>
          <a:r>
            <a:rPr lang="zh-CN" altLang="en-US" sz="2400" b="1" dirty="0" smtClean="0">
              <a:solidFill>
                <a:schemeClr val="tx1"/>
              </a:solidFill>
              <a:latin typeface="微软雅黑" panose="020B0503020204020204" charset="-122"/>
              <a:ea typeface="微软雅黑" panose="020B0503020204020204" charset="-122"/>
              <a:cs typeface="微软雅黑" panose="020B0503020204020204" charset="-122"/>
            </a:rPr>
            <a:t>合同管理系统初步建成</a:t>
          </a:r>
          <a:endParaRPr lang="zh-CN" altLang="en-US" sz="2400" b="1" dirty="0">
            <a:solidFill>
              <a:schemeClr val="tx1"/>
            </a:solidFill>
            <a:latin typeface="微软雅黑" panose="020B0503020204020204" charset="-122"/>
            <a:ea typeface="微软雅黑" panose="020B0503020204020204" charset="-122"/>
            <a:cs typeface="微软雅黑" panose="020B0503020204020204" charset="-122"/>
          </a:endParaRPr>
        </a:p>
      </dgm:t>
    </dgm:pt>
    <dgm:pt modelId="{299D59DD-06D6-4EAF-BF2A-FB1BBFF34426}" cxnId="{63A5E39F-5E06-4EDC-AE1F-4CA212BE827B}" type="parTrans">
      <dgm:prSet/>
      <dgm:spPr/>
      <dgm:t>
        <a:bodyPr/>
        <a:lstStyle/>
        <a:p>
          <a:endParaRPr lang="zh-CN" altLang="en-US"/>
        </a:p>
      </dgm:t>
    </dgm:pt>
    <dgm:pt modelId="{AEF012F5-E59F-424E-A1C5-8E7D86DAC68F}" cxnId="{63A5E39F-5E06-4EDC-AE1F-4CA212BE827B}" type="sibTrans">
      <dgm:prSet/>
      <dgm:spPr/>
      <dgm:t>
        <a:bodyPr/>
        <a:lstStyle/>
        <a:p>
          <a:endParaRPr lang="zh-CN" altLang="en-US"/>
        </a:p>
      </dgm:t>
    </dgm:pt>
    <dgm:pt modelId="{29EBA1AE-DFA4-4741-8DE3-6A244F08C6D2}" type="pres">
      <dgm:prSet presAssocID="{38473179-B0AD-4759-8919-4B1CF4438171}" presName="Name0" presStyleCnt="0">
        <dgm:presLayoutVars>
          <dgm:dir/>
          <dgm:animLvl val="lvl"/>
          <dgm:resizeHandles/>
        </dgm:presLayoutVars>
      </dgm:prSet>
      <dgm:spPr/>
      <dgm:t>
        <a:bodyPr/>
        <a:lstStyle/>
        <a:p>
          <a:endParaRPr lang="zh-CN" altLang="en-US"/>
        </a:p>
      </dgm:t>
    </dgm:pt>
    <dgm:pt modelId="{083D9F2A-58D0-4A03-9947-4B34F9A9F6F3}" type="pres">
      <dgm:prSet presAssocID="{12583F96-1E32-4D4D-ACA0-A920B3732F43}" presName="linNode" presStyleCnt="0"/>
      <dgm:spPr/>
    </dgm:pt>
    <dgm:pt modelId="{DDD01AA3-07AE-4ECA-A2D2-FFB94477D934}" type="pres">
      <dgm:prSet presAssocID="{12583F96-1E32-4D4D-ACA0-A920B3732F43}" presName="parentShp" presStyleLbl="node1" presStyleIdx="0" presStyleCnt="1" custScaleX="63858">
        <dgm:presLayoutVars>
          <dgm:bulletEnabled val="1"/>
        </dgm:presLayoutVars>
      </dgm:prSet>
      <dgm:spPr/>
      <dgm:t>
        <a:bodyPr/>
        <a:lstStyle/>
        <a:p>
          <a:endParaRPr lang="zh-CN" altLang="en-US"/>
        </a:p>
      </dgm:t>
    </dgm:pt>
    <dgm:pt modelId="{52F72575-89DB-4282-9E1D-42BCECDAC721}" type="pres">
      <dgm:prSet presAssocID="{12583F96-1E32-4D4D-ACA0-A920B3732F43}" presName="childShp" presStyleLbl="bgAccFollowNode1" presStyleIdx="0" presStyleCnt="1" custScaleX="126659" custLinFactNeighborX="-5105" custLinFactNeighborY="-1429">
        <dgm:presLayoutVars>
          <dgm:bulletEnabled val="1"/>
        </dgm:presLayoutVars>
      </dgm:prSet>
      <dgm:spPr/>
      <dgm:t>
        <a:bodyPr/>
        <a:lstStyle/>
        <a:p>
          <a:endParaRPr lang="zh-CN" altLang="en-US"/>
        </a:p>
      </dgm:t>
    </dgm:pt>
  </dgm:ptLst>
  <dgm:cxnLst>
    <dgm:cxn modelId="{7FDEB43D-2268-4027-A8AE-4F6C16F0228D}" srcId="{12583F96-1E32-4D4D-ACA0-A920B3732F43}" destId="{02882F49-C1E7-4BC0-AE05-665EC9F09700}" srcOrd="1" destOrd="0" parTransId="{951394EB-A30C-433D-A424-52CB9F616611}" sibTransId="{BD536515-E8DD-4A27-BEED-6BDC774697D2}"/>
    <dgm:cxn modelId="{EDE62689-5583-45AE-A973-407EBA1FA265}" type="presOf" srcId="{69F7C238-2DBB-4313-97A3-D473A6AE61EF}" destId="{52F72575-89DB-4282-9E1D-42BCECDAC721}" srcOrd="0" destOrd="2" presId="urn:microsoft.com/office/officeart/2005/8/layout/vList6"/>
    <dgm:cxn modelId="{D3B4603A-C0C7-4382-B84C-2EC76C96265E}" type="presOf" srcId="{633FFB88-F27B-44EE-91F5-0061734434C0}" destId="{52F72575-89DB-4282-9E1D-42BCECDAC721}" srcOrd="0" destOrd="4" presId="urn:microsoft.com/office/officeart/2005/8/layout/vList6"/>
    <dgm:cxn modelId="{424BAA8E-0FC4-4D9E-9F7B-8D653FCA8020}" srcId="{38473179-B0AD-4759-8919-4B1CF4438171}" destId="{12583F96-1E32-4D4D-ACA0-A920B3732F43}" srcOrd="0" destOrd="0" parTransId="{9A207A99-3231-4411-8408-13E5F1973364}" sibTransId="{697C8536-FA55-4490-8421-7F47E8F612CC}"/>
    <dgm:cxn modelId="{5D896465-6310-4741-A311-5F02FA981E17}" srcId="{12583F96-1E32-4D4D-ACA0-A920B3732F43}" destId="{D0C801BC-3FB4-43FC-94F7-CD50F8AA0D20}" srcOrd="3" destOrd="0" parTransId="{BF564748-290C-4ED2-A014-ABCA65EABC55}" sibTransId="{58A815A7-0AA9-440B-92EC-CAB8E1C7DB37}"/>
    <dgm:cxn modelId="{63A5E39F-5E06-4EDC-AE1F-4CA212BE827B}" srcId="{12583F96-1E32-4D4D-ACA0-A920B3732F43}" destId="{633FFB88-F27B-44EE-91F5-0061734434C0}" srcOrd="4" destOrd="0" parTransId="{299D59DD-06D6-4EAF-BF2A-FB1BBFF34426}" sibTransId="{AEF012F5-E59F-424E-A1C5-8E7D86DAC68F}"/>
    <dgm:cxn modelId="{88E1238C-9218-42AC-AA20-51FCDC00D068}" srcId="{12583F96-1E32-4D4D-ACA0-A920B3732F43}" destId="{69F7C238-2DBB-4313-97A3-D473A6AE61EF}" srcOrd="2" destOrd="0" parTransId="{63264875-30BA-4FA5-8C05-609388F69095}" sibTransId="{FEC3F2FD-A310-484A-9F02-1A607D43318E}"/>
    <dgm:cxn modelId="{6B126C25-380B-46BA-A919-BEF0F7C8A479}" type="presOf" srcId="{38473179-B0AD-4759-8919-4B1CF4438171}" destId="{29EBA1AE-DFA4-4741-8DE3-6A244F08C6D2}" srcOrd="0" destOrd="0" presId="urn:microsoft.com/office/officeart/2005/8/layout/vList6"/>
    <dgm:cxn modelId="{EFB98885-E09B-48B1-AB86-8051A9E43A7F}" type="presOf" srcId="{12583F96-1E32-4D4D-ACA0-A920B3732F43}" destId="{DDD01AA3-07AE-4ECA-A2D2-FFB94477D934}" srcOrd="0" destOrd="0" presId="urn:microsoft.com/office/officeart/2005/8/layout/vList6"/>
    <dgm:cxn modelId="{BD4553FC-1019-4EF0-BB55-212D408E1CB8}" type="presOf" srcId="{D0C801BC-3FB4-43FC-94F7-CD50F8AA0D20}" destId="{52F72575-89DB-4282-9E1D-42BCECDAC721}" srcOrd="0" destOrd="3" presId="urn:microsoft.com/office/officeart/2005/8/layout/vList6"/>
    <dgm:cxn modelId="{EACA985F-819B-4C13-A3FC-691AFA8FA51E}" type="presOf" srcId="{8CDEA58D-2329-48B7-96DC-62ACAD20EEFD}" destId="{52F72575-89DB-4282-9E1D-42BCECDAC721}" srcOrd="0" destOrd="0" presId="urn:microsoft.com/office/officeart/2005/8/layout/vList6"/>
    <dgm:cxn modelId="{1F91037A-08A8-45FF-A856-CAE975FE5570}" srcId="{12583F96-1E32-4D4D-ACA0-A920B3732F43}" destId="{8CDEA58D-2329-48B7-96DC-62ACAD20EEFD}" srcOrd="0" destOrd="0" parTransId="{2E6E43A4-95C6-4798-819B-C0AEE489C240}" sibTransId="{12A3A7A9-B98A-42A1-8211-69C346EEF080}"/>
    <dgm:cxn modelId="{E03C7DBC-AB2F-4771-BC49-544EB265D9E9}" type="presOf" srcId="{02882F49-C1E7-4BC0-AE05-665EC9F09700}" destId="{52F72575-89DB-4282-9E1D-42BCECDAC721}" srcOrd="0" destOrd="1" presId="urn:microsoft.com/office/officeart/2005/8/layout/vList6"/>
    <dgm:cxn modelId="{44D7C600-5EDD-4B9D-97CD-ABBBC9B77900}" type="presParOf" srcId="{29EBA1AE-DFA4-4741-8DE3-6A244F08C6D2}" destId="{083D9F2A-58D0-4A03-9947-4B34F9A9F6F3}" srcOrd="0" destOrd="0" presId="urn:microsoft.com/office/officeart/2005/8/layout/vList6"/>
    <dgm:cxn modelId="{250A2665-AF40-4669-9B44-4725696EF168}" type="presParOf" srcId="{083D9F2A-58D0-4A03-9947-4B34F9A9F6F3}" destId="{DDD01AA3-07AE-4ECA-A2D2-FFB94477D934}" srcOrd="0" destOrd="0" presId="urn:microsoft.com/office/officeart/2005/8/layout/vList6"/>
    <dgm:cxn modelId="{87BCC512-69A9-4064-839F-C3E961CD4E28}" type="presParOf" srcId="{083D9F2A-58D0-4A03-9947-4B34F9A9F6F3}" destId="{52F72575-89DB-4282-9E1D-42BCECDAC721}" srcOrd="1" destOrd="0" presId="urn:microsoft.com/office/officeart/2005/8/layout/vList6"/>
  </dgm:cxnLst>
  <dgm:bg/>
  <dgm:whole>
    <a:ln>
      <a:solidFill>
        <a:srgbClr val="FF0000"/>
      </a:solidFill>
    </a:ln>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502C9B-332D-45F1-9529-2517702614C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zh-CN" altLang="en-US"/>
        </a:p>
      </dgm:t>
    </dgm:pt>
    <dgm:pt modelId="{8EE11A39-8973-4115-9B9B-72B61967D0CE}">
      <dgm:prSet phldrT="[文本]"/>
      <dgm:spPr/>
      <dgm:t>
        <a:bodyPr/>
        <a:lstStyle/>
        <a:p>
          <a:r>
            <a:rPr lang="en-US" altLang="zh-CN" dirty="0" smtClean="0">
              <a:latin typeface="微软雅黑" panose="020B0503020204020204" charset="-122"/>
              <a:ea typeface="微软雅黑" panose="020B0503020204020204" charset="-122"/>
            </a:rPr>
            <a:t>2017</a:t>
          </a:r>
          <a:endParaRPr lang="zh-CN" altLang="en-US" dirty="0"/>
        </a:p>
      </dgm:t>
    </dgm:pt>
    <dgm:pt modelId="{23100B0F-441D-4566-9714-2548FD22F621}" cxnId="{BC4925FB-9E16-45A0-B4E0-ACA0670172E6}" type="parTrans">
      <dgm:prSet/>
      <dgm:spPr/>
      <dgm:t>
        <a:bodyPr/>
        <a:lstStyle/>
        <a:p>
          <a:endParaRPr lang="zh-CN" altLang="en-US"/>
        </a:p>
      </dgm:t>
    </dgm:pt>
    <dgm:pt modelId="{2BE2C30D-21A3-4FA7-8672-8D683E5FF0AE}" cxnId="{BC4925FB-9E16-45A0-B4E0-ACA0670172E6}" type="sibTrans">
      <dgm:prSet/>
      <dgm:spPr/>
      <dgm:t>
        <a:bodyPr/>
        <a:lstStyle/>
        <a:p>
          <a:endParaRPr lang="zh-CN" altLang="en-US"/>
        </a:p>
      </dgm:t>
    </dgm:pt>
    <dgm:pt modelId="{BA8A030C-5080-433C-A745-FE79B6FD09D8}">
      <dgm:prSet phldrT="[文本]" custT="1"/>
      <dgm:spPr/>
      <dgm:t>
        <a:bodyPr/>
        <a:lstStyle/>
        <a:p>
          <a:r>
            <a:rPr lang="zh-CN" altLang="en-US" sz="2000" dirty="0" smtClean="0">
              <a:latin typeface="微软雅黑" panose="020B0503020204020204" charset="-122"/>
              <a:ea typeface="微软雅黑" panose="020B0503020204020204" charset="-122"/>
            </a:rPr>
            <a:t>工程项目内部控制审计</a:t>
          </a:r>
          <a:endParaRPr lang="zh-CN" altLang="en-US" sz="2000" dirty="0">
            <a:latin typeface="微软雅黑" panose="020B0503020204020204" charset="-122"/>
            <a:ea typeface="微软雅黑" panose="020B0503020204020204" charset="-122"/>
          </a:endParaRPr>
        </a:p>
      </dgm:t>
    </dgm:pt>
    <dgm:pt modelId="{8B3E02FE-659F-4D6C-BD41-ADC44E117D75}" cxnId="{A10D20C8-ED0A-4614-8FB7-02D716C951E4}" type="parTrans">
      <dgm:prSet/>
      <dgm:spPr/>
      <dgm:t>
        <a:bodyPr/>
        <a:lstStyle/>
        <a:p>
          <a:endParaRPr lang="zh-CN" altLang="en-US"/>
        </a:p>
      </dgm:t>
    </dgm:pt>
    <dgm:pt modelId="{01271F55-BE84-49F6-8D30-F1115061B036}" cxnId="{A10D20C8-ED0A-4614-8FB7-02D716C951E4}" type="sibTrans">
      <dgm:prSet/>
      <dgm:spPr/>
      <dgm:t>
        <a:bodyPr/>
        <a:lstStyle/>
        <a:p>
          <a:endParaRPr lang="zh-CN" altLang="en-US"/>
        </a:p>
      </dgm:t>
    </dgm:pt>
    <dgm:pt modelId="{C69B2FAE-8588-4008-B31A-748E5B64A341}">
      <dgm:prSet phldrT="[文本]"/>
      <dgm:spPr/>
      <dgm:t>
        <a:bodyPr/>
        <a:lstStyle/>
        <a:p>
          <a:r>
            <a:rPr lang="en-US" altLang="zh-CN" dirty="0" smtClean="0"/>
            <a:t>2018</a:t>
          </a:r>
          <a:endParaRPr lang="zh-CN" altLang="en-US" dirty="0"/>
        </a:p>
      </dgm:t>
    </dgm:pt>
    <dgm:pt modelId="{A8E12DB4-6D76-4160-9C35-556FA56DD3ED}" cxnId="{5FE8DE14-9968-48C3-ADFB-621659161658}" type="parTrans">
      <dgm:prSet/>
      <dgm:spPr/>
      <dgm:t>
        <a:bodyPr/>
        <a:lstStyle/>
        <a:p>
          <a:endParaRPr lang="zh-CN" altLang="en-US"/>
        </a:p>
      </dgm:t>
    </dgm:pt>
    <dgm:pt modelId="{D270C740-6E08-4F3B-B2F8-6696ACCE6666}" cxnId="{5FE8DE14-9968-48C3-ADFB-621659161658}" type="sibTrans">
      <dgm:prSet/>
      <dgm:spPr/>
      <dgm:t>
        <a:bodyPr/>
        <a:lstStyle/>
        <a:p>
          <a:endParaRPr lang="zh-CN" altLang="en-US"/>
        </a:p>
      </dgm:t>
    </dgm:pt>
    <dgm:pt modelId="{A1D22A9B-909E-4B9D-8F52-18A08ABC5FF5}">
      <dgm:prSet phldrT="[文本]" custT="1"/>
      <dgm:spPr/>
      <dgm:t>
        <a:bodyPr/>
        <a:lstStyle/>
        <a:p>
          <a:r>
            <a:rPr lang="zh-CN" altLang="en-US" sz="2000" dirty="0" smtClean="0">
              <a:latin typeface="微软雅黑" panose="020B0503020204020204" charset="-122"/>
              <a:ea typeface="微软雅黑" panose="020B0503020204020204" charset="-122"/>
            </a:rPr>
            <a:t>所属企业内部控制审计</a:t>
          </a:r>
          <a:endParaRPr lang="zh-CN" altLang="en-US" sz="2000" dirty="0">
            <a:latin typeface="微软雅黑" panose="020B0503020204020204" charset="-122"/>
            <a:ea typeface="微软雅黑" panose="020B0503020204020204" charset="-122"/>
          </a:endParaRPr>
        </a:p>
      </dgm:t>
    </dgm:pt>
    <dgm:pt modelId="{B3014585-0B13-44E1-A2C9-1451F4A46DA8}" cxnId="{67915F00-76D0-4AC5-BE67-6518016AEA88}" type="parTrans">
      <dgm:prSet/>
      <dgm:spPr/>
      <dgm:t>
        <a:bodyPr/>
        <a:lstStyle/>
        <a:p>
          <a:endParaRPr lang="zh-CN" altLang="en-US"/>
        </a:p>
      </dgm:t>
    </dgm:pt>
    <dgm:pt modelId="{F45E7EB3-6FBD-4B60-8083-847A4E30E9CB}" cxnId="{67915F00-76D0-4AC5-BE67-6518016AEA88}" type="sibTrans">
      <dgm:prSet/>
      <dgm:spPr/>
      <dgm:t>
        <a:bodyPr/>
        <a:lstStyle/>
        <a:p>
          <a:endParaRPr lang="zh-CN" altLang="en-US"/>
        </a:p>
      </dgm:t>
    </dgm:pt>
    <dgm:pt modelId="{414482F4-1E70-436C-B093-D068F8FAD701}">
      <dgm:prSet phldrT="[文本]" custT="1"/>
      <dgm:spPr/>
      <dgm:t>
        <a:bodyPr/>
        <a:lstStyle/>
        <a:p>
          <a:r>
            <a:rPr lang="zh-CN" altLang="en-US" sz="2000" dirty="0" smtClean="0">
              <a:latin typeface="微软雅黑" panose="020B0503020204020204" charset="-122"/>
              <a:ea typeface="微软雅黑" panose="020B0503020204020204" charset="-122"/>
            </a:rPr>
            <a:t>设备采购内部控制审计</a:t>
          </a:r>
          <a:endParaRPr lang="zh-CN" altLang="en-US" sz="2000" dirty="0">
            <a:latin typeface="微软雅黑" panose="020B0503020204020204" charset="-122"/>
            <a:ea typeface="微软雅黑" panose="020B0503020204020204" charset="-122"/>
          </a:endParaRPr>
        </a:p>
      </dgm:t>
    </dgm:pt>
    <dgm:pt modelId="{6AA4C644-F4FC-437C-9D1C-1138F2FA36CF}" cxnId="{20AAC3C6-6DAC-45F6-9C6A-B66F810CD64F}" type="parTrans">
      <dgm:prSet/>
      <dgm:spPr/>
      <dgm:t>
        <a:bodyPr/>
        <a:lstStyle/>
        <a:p>
          <a:endParaRPr lang="zh-CN" altLang="en-US"/>
        </a:p>
      </dgm:t>
    </dgm:pt>
    <dgm:pt modelId="{77FE181C-0217-4110-9B5A-2F6D4ABC030B}" cxnId="{20AAC3C6-6DAC-45F6-9C6A-B66F810CD64F}" type="sibTrans">
      <dgm:prSet/>
      <dgm:spPr/>
      <dgm:t>
        <a:bodyPr/>
        <a:lstStyle/>
        <a:p>
          <a:endParaRPr lang="zh-CN" altLang="en-US"/>
        </a:p>
      </dgm:t>
    </dgm:pt>
    <dgm:pt modelId="{27EA6656-0B4C-41DF-9064-F4687FC91B74}">
      <dgm:prSet/>
      <dgm:spPr/>
      <dgm:t>
        <a:bodyPr/>
        <a:lstStyle/>
        <a:p>
          <a:r>
            <a:rPr lang="en-US" altLang="zh-CN" dirty="0" smtClean="0"/>
            <a:t>2019</a:t>
          </a:r>
          <a:endParaRPr lang="zh-CN" altLang="en-US" dirty="0"/>
        </a:p>
      </dgm:t>
    </dgm:pt>
    <dgm:pt modelId="{45595458-87C7-4BA6-AA86-2039741A2AE4}" cxnId="{FB507258-5ED1-45D4-BD22-AB1EC1ECA152}" type="parTrans">
      <dgm:prSet/>
      <dgm:spPr/>
      <dgm:t>
        <a:bodyPr/>
        <a:lstStyle/>
        <a:p>
          <a:endParaRPr lang="zh-CN" altLang="en-US"/>
        </a:p>
      </dgm:t>
    </dgm:pt>
    <dgm:pt modelId="{261629EB-E835-49EE-AA10-D04E183AE7F2}" cxnId="{FB507258-5ED1-45D4-BD22-AB1EC1ECA152}" type="sibTrans">
      <dgm:prSet/>
      <dgm:spPr/>
      <dgm:t>
        <a:bodyPr/>
        <a:lstStyle/>
        <a:p>
          <a:endParaRPr lang="zh-CN" altLang="en-US"/>
        </a:p>
      </dgm:t>
    </dgm:pt>
    <dgm:pt modelId="{0F7577FE-9BD1-4473-A157-FC995635BBFE}">
      <dgm:prSet custT="1"/>
      <dgm:spPr/>
      <dgm:t>
        <a:bodyPr/>
        <a:lstStyle/>
        <a:p>
          <a:r>
            <a:rPr lang="zh-CN" altLang="en-US" sz="2000" dirty="0" smtClean="0">
              <a:latin typeface="微软雅黑" panose="020B0503020204020204" charset="-122"/>
              <a:ea typeface="微软雅黑" panose="020B0503020204020204" charset="-122"/>
            </a:rPr>
            <a:t>预算管理内部控制审计</a:t>
          </a:r>
          <a:endParaRPr lang="zh-CN" altLang="en-US" sz="2000" dirty="0">
            <a:latin typeface="微软雅黑" panose="020B0503020204020204" charset="-122"/>
            <a:ea typeface="微软雅黑" panose="020B0503020204020204" charset="-122"/>
          </a:endParaRPr>
        </a:p>
      </dgm:t>
    </dgm:pt>
    <dgm:pt modelId="{DF4B51EE-CAB1-4882-A886-799AE69BAACF}" cxnId="{2C420F5E-38A6-4E90-81BE-D10B7E4C55C4}" type="parTrans">
      <dgm:prSet/>
      <dgm:spPr/>
      <dgm:t>
        <a:bodyPr/>
        <a:lstStyle/>
        <a:p>
          <a:endParaRPr lang="zh-CN" altLang="en-US"/>
        </a:p>
      </dgm:t>
    </dgm:pt>
    <dgm:pt modelId="{795E73DB-33DC-4810-9AAF-7636BF8F7AE0}" cxnId="{2C420F5E-38A6-4E90-81BE-D10B7E4C55C4}" type="sibTrans">
      <dgm:prSet/>
      <dgm:spPr/>
      <dgm:t>
        <a:bodyPr/>
        <a:lstStyle/>
        <a:p>
          <a:endParaRPr lang="zh-CN" altLang="en-US"/>
        </a:p>
      </dgm:t>
    </dgm:pt>
    <dgm:pt modelId="{44750C2E-8355-4444-90E0-22A8F6DA4453}" type="pres">
      <dgm:prSet presAssocID="{F8502C9B-332D-45F1-9529-2517702614C3}" presName="linearFlow" presStyleCnt="0">
        <dgm:presLayoutVars>
          <dgm:dir/>
          <dgm:animLvl val="lvl"/>
          <dgm:resizeHandles val="exact"/>
        </dgm:presLayoutVars>
      </dgm:prSet>
      <dgm:spPr/>
      <dgm:t>
        <a:bodyPr/>
        <a:lstStyle/>
        <a:p>
          <a:endParaRPr lang="zh-CN" altLang="en-US"/>
        </a:p>
      </dgm:t>
    </dgm:pt>
    <dgm:pt modelId="{BB6E151B-B8A9-434E-A260-26521065248D}" type="pres">
      <dgm:prSet presAssocID="{8EE11A39-8973-4115-9B9B-72B61967D0CE}" presName="composite" presStyleCnt="0"/>
      <dgm:spPr/>
    </dgm:pt>
    <dgm:pt modelId="{08E189A9-40DE-4D30-B0DA-2E0F2D4F6316}" type="pres">
      <dgm:prSet presAssocID="{8EE11A39-8973-4115-9B9B-72B61967D0CE}" presName="parentText" presStyleLbl="alignNode1" presStyleIdx="0" presStyleCnt="3">
        <dgm:presLayoutVars>
          <dgm:chMax val="1"/>
          <dgm:bulletEnabled val="1"/>
        </dgm:presLayoutVars>
      </dgm:prSet>
      <dgm:spPr/>
      <dgm:t>
        <a:bodyPr/>
        <a:lstStyle/>
        <a:p>
          <a:endParaRPr lang="zh-CN" altLang="en-US"/>
        </a:p>
      </dgm:t>
    </dgm:pt>
    <dgm:pt modelId="{DFA8E3B6-01DD-461D-A512-C6FF8A08B6C8}" type="pres">
      <dgm:prSet presAssocID="{8EE11A39-8973-4115-9B9B-72B61967D0CE}" presName="descendantText" presStyleLbl="alignAcc1" presStyleIdx="0" presStyleCnt="3" custAng="0">
        <dgm:presLayoutVars>
          <dgm:bulletEnabled val="1"/>
        </dgm:presLayoutVars>
      </dgm:prSet>
      <dgm:spPr/>
      <dgm:t>
        <a:bodyPr/>
        <a:lstStyle/>
        <a:p>
          <a:endParaRPr lang="zh-CN" altLang="en-US"/>
        </a:p>
      </dgm:t>
    </dgm:pt>
    <dgm:pt modelId="{20957506-5F93-4BF9-9AF6-2B6C3929CD58}" type="pres">
      <dgm:prSet presAssocID="{2BE2C30D-21A3-4FA7-8672-8D683E5FF0AE}" presName="sp" presStyleCnt="0"/>
      <dgm:spPr/>
    </dgm:pt>
    <dgm:pt modelId="{862F7663-6EAF-4EE0-80DB-74844FAFA958}" type="pres">
      <dgm:prSet presAssocID="{C69B2FAE-8588-4008-B31A-748E5B64A341}" presName="composite" presStyleCnt="0"/>
      <dgm:spPr/>
    </dgm:pt>
    <dgm:pt modelId="{0FD4F879-067B-4007-A7FC-6CBA0B6A4D91}" type="pres">
      <dgm:prSet presAssocID="{C69B2FAE-8588-4008-B31A-748E5B64A341}" presName="parentText" presStyleLbl="alignNode1" presStyleIdx="1" presStyleCnt="3">
        <dgm:presLayoutVars>
          <dgm:chMax val="1"/>
          <dgm:bulletEnabled val="1"/>
        </dgm:presLayoutVars>
      </dgm:prSet>
      <dgm:spPr/>
      <dgm:t>
        <a:bodyPr/>
        <a:lstStyle/>
        <a:p>
          <a:endParaRPr lang="zh-CN" altLang="en-US"/>
        </a:p>
      </dgm:t>
    </dgm:pt>
    <dgm:pt modelId="{D2FFD8FB-DA09-4CBB-9232-50FBD38E43E3}" type="pres">
      <dgm:prSet presAssocID="{C69B2FAE-8588-4008-B31A-748E5B64A341}" presName="descendantText" presStyleLbl="alignAcc1" presStyleIdx="1" presStyleCnt="3">
        <dgm:presLayoutVars>
          <dgm:bulletEnabled val="1"/>
        </dgm:presLayoutVars>
      </dgm:prSet>
      <dgm:spPr/>
      <dgm:t>
        <a:bodyPr/>
        <a:lstStyle/>
        <a:p>
          <a:endParaRPr lang="zh-CN" altLang="en-US"/>
        </a:p>
      </dgm:t>
    </dgm:pt>
    <dgm:pt modelId="{2890FCDD-D3E1-4F87-B864-6583094B2922}" type="pres">
      <dgm:prSet presAssocID="{D270C740-6E08-4F3B-B2F8-6696ACCE6666}" presName="sp" presStyleCnt="0"/>
      <dgm:spPr/>
    </dgm:pt>
    <dgm:pt modelId="{5B1A2A2F-98FB-433C-9094-A4C80B4EDB4B}" type="pres">
      <dgm:prSet presAssocID="{27EA6656-0B4C-41DF-9064-F4687FC91B74}" presName="composite" presStyleCnt="0"/>
      <dgm:spPr/>
    </dgm:pt>
    <dgm:pt modelId="{A0A07465-8A1E-40D9-93D5-E9BD34A5B775}" type="pres">
      <dgm:prSet presAssocID="{27EA6656-0B4C-41DF-9064-F4687FC91B74}" presName="parentText" presStyleLbl="alignNode1" presStyleIdx="2" presStyleCnt="3">
        <dgm:presLayoutVars>
          <dgm:chMax val="1"/>
          <dgm:bulletEnabled val="1"/>
        </dgm:presLayoutVars>
      </dgm:prSet>
      <dgm:spPr/>
      <dgm:t>
        <a:bodyPr/>
        <a:lstStyle/>
        <a:p>
          <a:endParaRPr lang="zh-CN" altLang="en-US"/>
        </a:p>
      </dgm:t>
    </dgm:pt>
    <dgm:pt modelId="{49EF08DC-223A-4456-8424-D44E647E15AD}" type="pres">
      <dgm:prSet presAssocID="{27EA6656-0B4C-41DF-9064-F4687FC91B74}" presName="descendantText" presStyleLbl="alignAcc1" presStyleIdx="2" presStyleCnt="3">
        <dgm:presLayoutVars>
          <dgm:bulletEnabled val="1"/>
        </dgm:presLayoutVars>
      </dgm:prSet>
      <dgm:spPr/>
      <dgm:t>
        <a:bodyPr/>
        <a:lstStyle/>
        <a:p>
          <a:endParaRPr lang="zh-CN" altLang="en-US"/>
        </a:p>
      </dgm:t>
    </dgm:pt>
  </dgm:ptLst>
  <dgm:cxnLst>
    <dgm:cxn modelId="{7759BB83-CCE1-421B-9D80-258A80BB6AE7}" type="presOf" srcId="{BA8A030C-5080-433C-A745-FE79B6FD09D8}" destId="{DFA8E3B6-01DD-461D-A512-C6FF8A08B6C8}" srcOrd="0" destOrd="0" presId="urn:microsoft.com/office/officeart/2005/8/layout/chevron2"/>
    <dgm:cxn modelId="{88A3F6D3-1B6F-4E7F-95DF-B06B69D70F25}" type="presOf" srcId="{0F7577FE-9BD1-4473-A157-FC995635BBFE}" destId="{49EF08DC-223A-4456-8424-D44E647E15AD}" srcOrd="0" destOrd="0" presId="urn:microsoft.com/office/officeart/2005/8/layout/chevron2"/>
    <dgm:cxn modelId="{1F239E92-1977-4EA7-892F-197461502B84}" type="presOf" srcId="{8EE11A39-8973-4115-9B9B-72B61967D0CE}" destId="{08E189A9-40DE-4D30-B0DA-2E0F2D4F6316}" srcOrd="0" destOrd="0" presId="urn:microsoft.com/office/officeart/2005/8/layout/chevron2"/>
    <dgm:cxn modelId="{FB507258-5ED1-45D4-BD22-AB1EC1ECA152}" srcId="{F8502C9B-332D-45F1-9529-2517702614C3}" destId="{27EA6656-0B4C-41DF-9064-F4687FC91B74}" srcOrd="2" destOrd="0" parTransId="{45595458-87C7-4BA6-AA86-2039741A2AE4}" sibTransId="{261629EB-E835-49EE-AA10-D04E183AE7F2}"/>
    <dgm:cxn modelId="{A10D20C8-ED0A-4614-8FB7-02D716C951E4}" srcId="{8EE11A39-8973-4115-9B9B-72B61967D0CE}" destId="{BA8A030C-5080-433C-A745-FE79B6FD09D8}" srcOrd="0" destOrd="0" parTransId="{8B3E02FE-659F-4D6C-BD41-ADC44E117D75}" sibTransId="{01271F55-BE84-49F6-8D30-F1115061B036}"/>
    <dgm:cxn modelId="{67915F00-76D0-4AC5-BE67-6518016AEA88}" srcId="{C69B2FAE-8588-4008-B31A-748E5B64A341}" destId="{A1D22A9B-909E-4B9D-8F52-18A08ABC5FF5}" srcOrd="0" destOrd="0" parTransId="{B3014585-0B13-44E1-A2C9-1451F4A46DA8}" sibTransId="{F45E7EB3-6FBD-4B60-8083-847A4E30E9CB}"/>
    <dgm:cxn modelId="{B78A1A20-8F28-47A1-A60F-1BD357DBE484}" type="presOf" srcId="{27EA6656-0B4C-41DF-9064-F4687FC91B74}" destId="{A0A07465-8A1E-40D9-93D5-E9BD34A5B775}" srcOrd="0" destOrd="0" presId="urn:microsoft.com/office/officeart/2005/8/layout/chevron2"/>
    <dgm:cxn modelId="{20AAC3C6-6DAC-45F6-9C6A-B66F810CD64F}" srcId="{C69B2FAE-8588-4008-B31A-748E5B64A341}" destId="{414482F4-1E70-436C-B093-D068F8FAD701}" srcOrd="1" destOrd="0" parTransId="{6AA4C644-F4FC-437C-9D1C-1138F2FA36CF}" sibTransId="{77FE181C-0217-4110-9B5A-2F6D4ABC030B}"/>
    <dgm:cxn modelId="{84BD24B0-D1BF-4656-916D-BE8B022449FE}" type="presOf" srcId="{C69B2FAE-8588-4008-B31A-748E5B64A341}" destId="{0FD4F879-067B-4007-A7FC-6CBA0B6A4D91}" srcOrd="0" destOrd="0" presId="urn:microsoft.com/office/officeart/2005/8/layout/chevron2"/>
    <dgm:cxn modelId="{BC4925FB-9E16-45A0-B4E0-ACA0670172E6}" srcId="{F8502C9B-332D-45F1-9529-2517702614C3}" destId="{8EE11A39-8973-4115-9B9B-72B61967D0CE}" srcOrd="0" destOrd="0" parTransId="{23100B0F-441D-4566-9714-2548FD22F621}" sibTransId="{2BE2C30D-21A3-4FA7-8672-8D683E5FF0AE}"/>
    <dgm:cxn modelId="{2F2E471E-1B2A-4285-96F1-DEEAA1A76209}" type="presOf" srcId="{414482F4-1E70-436C-B093-D068F8FAD701}" destId="{D2FFD8FB-DA09-4CBB-9232-50FBD38E43E3}" srcOrd="0" destOrd="1" presId="urn:microsoft.com/office/officeart/2005/8/layout/chevron2"/>
    <dgm:cxn modelId="{2C420F5E-38A6-4E90-81BE-D10B7E4C55C4}" srcId="{27EA6656-0B4C-41DF-9064-F4687FC91B74}" destId="{0F7577FE-9BD1-4473-A157-FC995635BBFE}" srcOrd="0" destOrd="0" parTransId="{DF4B51EE-CAB1-4882-A886-799AE69BAACF}" sibTransId="{795E73DB-33DC-4810-9AAF-7636BF8F7AE0}"/>
    <dgm:cxn modelId="{F81CB63D-6C38-49E0-A02A-D5B6F05DCF82}" type="presOf" srcId="{F8502C9B-332D-45F1-9529-2517702614C3}" destId="{44750C2E-8355-4444-90E0-22A8F6DA4453}" srcOrd="0" destOrd="0" presId="urn:microsoft.com/office/officeart/2005/8/layout/chevron2"/>
    <dgm:cxn modelId="{5FE8DE14-9968-48C3-ADFB-621659161658}" srcId="{F8502C9B-332D-45F1-9529-2517702614C3}" destId="{C69B2FAE-8588-4008-B31A-748E5B64A341}" srcOrd="1" destOrd="0" parTransId="{A8E12DB4-6D76-4160-9C35-556FA56DD3ED}" sibTransId="{D270C740-6E08-4F3B-B2F8-6696ACCE6666}"/>
    <dgm:cxn modelId="{79E5C210-8742-4AA7-803D-22F082279768}" type="presOf" srcId="{A1D22A9B-909E-4B9D-8F52-18A08ABC5FF5}" destId="{D2FFD8FB-DA09-4CBB-9232-50FBD38E43E3}" srcOrd="0" destOrd="0" presId="urn:microsoft.com/office/officeart/2005/8/layout/chevron2"/>
    <dgm:cxn modelId="{3E1DAEC5-3816-45F4-9991-01BE0E4DC55F}" type="presParOf" srcId="{44750C2E-8355-4444-90E0-22A8F6DA4453}" destId="{BB6E151B-B8A9-434E-A260-26521065248D}" srcOrd="0" destOrd="0" presId="urn:microsoft.com/office/officeart/2005/8/layout/chevron2"/>
    <dgm:cxn modelId="{C04A457F-53AF-43BF-8006-B8F37D5AF9F0}" type="presParOf" srcId="{BB6E151B-B8A9-434E-A260-26521065248D}" destId="{08E189A9-40DE-4D30-B0DA-2E0F2D4F6316}" srcOrd="0" destOrd="0" presId="urn:microsoft.com/office/officeart/2005/8/layout/chevron2"/>
    <dgm:cxn modelId="{2D3315B6-71F3-405E-8CAA-ADFB95FD7B46}" type="presParOf" srcId="{BB6E151B-B8A9-434E-A260-26521065248D}" destId="{DFA8E3B6-01DD-461D-A512-C6FF8A08B6C8}" srcOrd="1" destOrd="0" presId="urn:microsoft.com/office/officeart/2005/8/layout/chevron2"/>
    <dgm:cxn modelId="{13269091-3200-4E6B-BB49-69AF602BA4DC}" type="presParOf" srcId="{44750C2E-8355-4444-90E0-22A8F6DA4453}" destId="{20957506-5F93-4BF9-9AF6-2B6C3929CD58}" srcOrd="1" destOrd="0" presId="urn:microsoft.com/office/officeart/2005/8/layout/chevron2"/>
    <dgm:cxn modelId="{EB19E285-7D7E-4F5F-AECB-7A79C9B10C29}" type="presParOf" srcId="{44750C2E-8355-4444-90E0-22A8F6DA4453}" destId="{862F7663-6EAF-4EE0-80DB-74844FAFA958}" srcOrd="2" destOrd="0" presId="urn:microsoft.com/office/officeart/2005/8/layout/chevron2"/>
    <dgm:cxn modelId="{8582D455-8CDB-4F9A-AC6E-B812A40BE84C}" type="presParOf" srcId="{862F7663-6EAF-4EE0-80DB-74844FAFA958}" destId="{0FD4F879-067B-4007-A7FC-6CBA0B6A4D91}" srcOrd="0" destOrd="0" presId="urn:microsoft.com/office/officeart/2005/8/layout/chevron2"/>
    <dgm:cxn modelId="{86500036-EB75-4E2A-A0B0-656CC5FD297F}" type="presParOf" srcId="{862F7663-6EAF-4EE0-80DB-74844FAFA958}" destId="{D2FFD8FB-DA09-4CBB-9232-50FBD38E43E3}" srcOrd="1" destOrd="0" presId="urn:microsoft.com/office/officeart/2005/8/layout/chevron2"/>
    <dgm:cxn modelId="{740D1BE5-2B13-4446-A3C8-F99F7835BC80}" type="presParOf" srcId="{44750C2E-8355-4444-90E0-22A8F6DA4453}" destId="{2890FCDD-D3E1-4F87-B864-6583094B2922}" srcOrd="3" destOrd="0" presId="urn:microsoft.com/office/officeart/2005/8/layout/chevron2"/>
    <dgm:cxn modelId="{40380BE9-CD2A-49BE-B980-2A4EB06ECD01}" type="presParOf" srcId="{44750C2E-8355-4444-90E0-22A8F6DA4453}" destId="{5B1A2A2F-98FB-433C-9094-A4C80B4EDB4B}" srcOrd="4" destOrd="0" presId="urn:microsoft.com/office/officeart/2005/8/layout/chevron2"/>
    <dgm:cxn modelId="{566174B1-EE6B-499D-BE38-EB7A7D864613}" type="presParOf" srcId="{5B1A2A2F-98FB-433C-9094-A4C80B4EDB4B}" destId="{A0A07465-8A1E-40D9-93D5-E9BD34A5B775}" srcOrd="0" destOrd="0" presId="urn:microsoft.com/office/officeart/2005/8/layout/chevron2"/>
    <dgm:cxn modelId="{C3E76884-7F51-4A32-A0B9-FE5866191627}" type="presParOf" srcId="{5B1A2A2F-98FB-433C-9094-A4C80B4EDB4B}" destId="{49EF08DC-223A-4456-8424-D44E647E15AD}" srcOrd="1" destOrd="0" presId="urn:microsoft.com/office/officeart/2005/8/layout/chevron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AADC1F-3FD4-41A6-B23E-9D5136552EDE}">
      <dsp:nvSpPr>
        <dsp:cNvPr id="0" name=""/>
        <dsp:cNvSpPr/>
      </dsp:nvSpPr>
      <dsp:spPr>
        <a:xfrm rot="5400000">
          <a:off x="3453825" y="112665"/>
          <a:ext cx="1733317" cy="1507986"/>
        </a:xfrm>
        <a:prstGeom prst="hexagon">
          <a:avLst>
            <a:gd name="adj" fmla="val 2500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zh-CN" altLang="en-US" sz="1500" b="1" kern="1200" dirty="0">
            <a:solidFill>
              <a:schemeClr val="tx1"/>
            </a:solidFill>
          </a:endParaRPr>
        </a:p>
      </dsp:txBody>
      <dsp:txXfrm rot="5400000">
        <a:off x="3453825" y="112665"/>
        <a:ext cx="1733317" cy="1507986"/>
      </dsp:txXfrm>
    </dsp:sp>
    <dsp:sp modelId="{8236A7C0-2CAC-4332-B05D-736662C42616}">
      <dsp:nvSpPr>
        <dsp:cNvPr id="0" name=""/>
        <dsp:cNvSpPr/>
      </dsp:nvSpPr>
      <dsp:spPr>
        <a:xfrm>
          <a:off x="5215941" y="303753"/>
          <a:ext cx="3281002" cy="1039990"/>
        </a:xfrm>
        <a:prstGeom prst="rect">
          <a:avLst/>
        </a:prstGeom>
        <a:noFill/>
        <a:ln>
          <a:noFill/>
        </a:ln>
        <a:effectLst/>
      </dsp:spPr>
      <dsp:style>
        <a:lnRef idx="0">
          <a:scrgbClr r="0" g="0" b="0"/>
        </a:lnRef>
        <a:fillRef idx="0">
          <a:scrgbClr r="0" g="0" b="0"/>
        </a:fillRef>
        <a:effectRef idx="0">
          <a:scrgbClr r="0" g="0" b="0"/>
        </a:effectRef>
        <a:fontRef idx="minor"/>
      </dsp:style>
    </dsp:sp>
    <dsp:sp modelId="{FF0387D7-E1CC-4D0B-B0BB-72FD92655C81}">
      <dsp:nvSpPr>
        <dsp:cNvPr id="0" name=""/>
        <dsp:cNvSpPr/>
      </dsp:nvSpPr>
      <dsp:spPr>
        <a:xfrm rot="5400000">
          <a:off x="1787787" y="114714"/>
          <a:ext cx="1733317" cy="1507986"/>
        </a:xfrm>
        <a:prstGeom prst="hexagon">
          <a:avLst>
            <a:gd name="adj" fmla="val 25000"/>
            <a:gd name="vf" fmla="val 115470"/>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zh-CN" altLang="en-US" sz="3600" kern="1200"/>
        </a:p>
      </dsp:txBody>
      <dsp:txXfrm rot="5400000">
        <a:off x="1787787" y="114714"/>
        <a:ext cx="1733317" cy="1507986"/>
      </dsp:txXfrm>
    </dsp:sp>
    <dsp:sp modelId="{BB8FB1C1-D055-4ED5-A41D-2D97A5985DF3}">
      <dsp:nvSpPr>
        <dsp:cNvPr id="0" name=""/>
        <dsp:cNvSpPr/>
      </dsp:nvSpPr>
      <dsp:spPr>
        <a:xfrm rot="5400000">
          <a:off x="2652314" y="1522602"/>
          <a:ext cx="1733317" cy="1507986"/>
        </a:xfrm>
        <a:prstGeom prst="hexagon">
          <a:avLst>
            <a:gd name="adj" fmla="val 25000"/>
            <a:gd name="vf" fmla="val 115470"/>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endParaRPr lang="zh-CN" altLang="en-US" sz="1500" b="1" kern="1200" dirty="0">
            <a:solidFill>
              <a:schemeClr val="tx1"/>
            </a:solidFill>
          </a:endParaRPr>
        </a:p>
      </dsp:txBody>
      <dsp:txXfrm rot="5400000">
        <a:off x="2652314" y="1522602"/>
        <a:ext cx="1733317" cy="1507986"/>
      </dsp:txXfrm>
    </dsp:sp>
    <dsp:sp modelId="{2EA97AA9-5D54-44CE-B672-B2507505B97A}">
      <dsp:nvSpPr>
        <dsp:cNvPr id="0" name=""/>
        <dsp:cNvSpPr/>
      </dsp:nvSpPr>
      <dsp:spPr>
        <a:xfrm>
          <a:off x="703167" y="1812236"/>
          <a:ext cx="1871982" cy="1039990"/>
        </a:xfrm>
        <a:prstGeom prst="rect">
          <a:avLst/>
        </a:prstGeom>
        <a:noFill/>
        <a:ln>
          <a:noFill/>
        </a:ln>
        <a:effectLst/>
      </dsp:spPr>
      <dsp:style>
        <a:lnRef idx="0">
          <a:scrgbClr r="0" g="0" b="0"/>
        </a:lnRef>
        <a:fillRef idx="0">
          <a:scrgbClr r="0" g="0" b="0"/>
        </a:fillRef>
        <a:effectRef idx="0">
          <a:scrgbClr r="0" g="0" b="0"/>
        </a:effectRef>
        <a:fontRef idx="minor"/>
      </dsp:style>
    </dsp:sp>
    <dsp:sp modelId="{C83C5128-C50A-4C95-9892-0DFAF7797BCD}">
      <dsp:nvSpPr>
        <dsp:cNvPr id="0" name=""/>
        <dsp:cNvSpPr/>
      </dsp:nvSpPr>
      <dsp:spPr>
        <a:xfrm rot="5400000">
          <a:off x="4261531" y="1522602"/>
          <a:ext cx="1733317" cy="1507986"/>
        </a:xfrm>
        <a:prstGeom prst="hexagon">
          <a:avLst>
            <a:gd name="adj" fmla="val 25000"/>
            <a:gd name="vf" fmla="val 115470"/>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zh-CN" altLang="en-US" sz="3600" kern="1200"/>
        </a:p>
      </dsp:txBody>
      <dsp:txXfrm rot="5400000">
        <a:off x="4261531" y="1522602"/>
        <a:ext cx="1733317" cy="1507986"/>
      </dsp:txXfrm>
    </dsp:sp>
    <dsp:sp modelId="{4EE538E1-B9FB-4FED-B24A-751501E60DA7}">
      <dsp:nvSpPr>
        <dsp:cNvPr id="0" name=""/>
        <dsp:cNvSpPr/>
      </dsp:nvSpPr>
      <dsp:spPr>
        <a:xfrm rot="5400000">
          <a:off x="3767649" y="3057506"/>
          <a:ext cx="1733317" cy="1507986"/>
        </a:xfrm>
        <a:prstGeom prst="hexagon">
          <a:avLst>
            <a:gd name="adj" fmla="val 25000"/>
            <a:gd name="vf" fmla="val 115470"/>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endParaRPr lang="zh-CN" altLang="en-US" sz="5500" b="1" kern="1200" dirty="0">
            <a:solidFill>
              <a:schemeClr val="tx1"/>
            </a:solidFill>
          </a:endParaRPr>
        </a:p>
      </dsp:txBody>
      <dsp:txXfrm rot="5400000">
        <a:off x="3767649" y="3057506"/>
        <a:ext cx="1733317" cy="1507986"/>
      </dsp:txXfrm>
    </dsp:sp>
    <dsp:sp modelId="{2A711C43-4C91-4DD4-8354-DC91321B2C51}">
      <dsp:nvSpPr>
        <dsp:cNvPr id="0" name=""/>
        <dsp:cNvSpPr/>
      </dsp:nvSpPr>
      <dsp:spPr>
        <a:xfrm>
          <a:off x="5581112" y="3371167"/>
          <a:ext cx="1934382" cy="1039990"/>
        </a:xfrm>
        <a:prstGeom prst="rect">
          <a:avLst/>
        </a:prstGeom>
        <a:noFill/>
        <a:ln>
          <a:noFill/>
        </a:ln>
        <a:effectLst/>
      </dsp:spPr>
      <dsp:style>
        <a:lnRef idx="0">
          <a:scrgbClr r="0" g="0" b="0"/>
        </a:lnRef>
        <a:fillRef idx="0">
          <a:scrgbClr r="0" g="0" b="0"/>
        </a:fillRef>
        <a:effectRef idx="0">
          <a:scrgbClr r="0" g="0" b="0"/>
        </a:effectRef>
        <a:fontRef idx="minor"/>
      </dsp:style>
    </dsp:sp>
    <dsp:sp modelId="{83E78B3F-4D46-4E56-9446-D30189AACEE0}">
      <dsp:nvSpPr>
        <dsp:cNvPr id="0" name=""/>
        <dsp:cNvSpPr/>
      </dsp:nvSpPr>
      <dsp:spPr>
        <a:xfrm rot="5400000">
          <a:off x="2139024" y="3057506"/>
          <a:ext cx="1733317" cy="1507986"/>
        </a:xfrm>
        <a:prstGeom prst="hexagon">
          <a:avLst>
            <a:gd name="adj" fmla="val 25000"/>
            <a:gd name="vf" fmla="val 11547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zh-CN" altLang="en-US" sz="3600" kern="1200"/>
        </a:p>
      </dsp:txBody>
      <dsp:txXfrm rot="5400000">
        <a:off x="2139024" y="3057506"/>
        <a:ext cx="1733317" cy="150798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2CB144-5163-438F-B057-DE52E994AACE}">
      <dsp:nvSpPr>
        <dsp:cNvPr id="0" name=""/>
        <dsp:cNvSpPr/>
      </dsp:nvSpPr>
      <dsp:spPr>
        <a:xfrm>
          <a:off x="1837066" y="1790"/>
          <a:ext cx="5717483" cy="3668827"/>
        </a:xfrm>
        <a:prstGeom prst="rightArrow">
          <a:avLst>
            <a:gd name="adj1" fmla="val 75000"/>
            <a:gd name="adj2" fmla="val 50000"/>
          </a:avLst>
        </a:prstGeom>
        <a:solidFill>
          <a:schemeClr val="accent6">
            <a:lumMod val="40000"/>
            <a:lumOff val="60000"/>
            <a:alpha val="9000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zh-CN" altLang="en-US" sz="2000" b="1" kern="1200" dirty="0" smtClean="0">
              <a:latin typeface="Microsoft YaHei" charset="-122"/>
              <a:ea typeface="Microsoft YaHei" charset="-122"/>
              <a:cs typeface="Microsoft YaHei" charset="-122"/>
            </a:rPr>
            <a:t>采购管理</a:t>
          </a:r>
          <a:r>
            <a:rPr lang="en-US" altLang="zh-CN" sz="2000" b="1" kern="1200" dirty="0" smtClean="0">
              <a:latin typeface="Microsoft YaHei" charset="-122"/>
              <a:ea typeface="Microsoft YaHei" charset="-122"/>
              <a:cs typeface="Microsoft YaHei" charset="-122"/>
            </a:rPr>
            <a:t>2</a:t>
          </a:r>
          <a:r>
            <a:rPr lang="zh-CN" altLang="en-US" sz="2000" b="1" kern="1200" dirty="0" smtClean="0">
              <a:latin typeface="Microsoft YaHei" charset="-122"/>
              <a:ea typeface="Microsoft YaHei" charset="-122"/>
              <a:cs typeface="Microsoft YaHei" charset="-122"/>
            </a:rPr>
            <a:t>个</a:t>
          </a:r>
          <a:endParaRPr lang="zh-CN" altLang="en-US" sz="2000" b="1" kern="1200" dirty="0">
            <a:latin typeface="Microsoft YaHei" charset="-122"/>
            <a:ea typeface="Microsoft YaHei" charset="-122"/>
            <a:cs typeface="Microsoft YaHei" charset="-122"/>
          </a:endParaRPr>
        </a:p>
        <a:p>
          <a:pPr marL="228600" lvl="1" indent="-228600" algn="l" defTabSz="889000">
            <a:lnSpc>
              <a:spcPct val="90000"/>
            </a:lnSpc>
            <a:spcBef>
              <a:spcPct val="0"/>
            </a:spcBef>
            <a:spcAft>
              <a:spcPct val="15000"/>
            </a:spcAft>
            <a:buChar char="••"/>
          </a:pPr>
          <a:r>
            <a:rPr lang="zh-CN" altLang="en-US" sz="2000" b="1" kern="1200" dirty="0" smtClean="0">
              <a:solidFill>
                <a:schemeClr val="tx1"/>
              </a:solidFill>
              <a:latin typeface="Microsoft YaHei" charset="-122"/>
              <a:ea typeface="Microsoft YaHei" charset="-122"/>
              <a:cs typeface="Microsoft YaHei" charset="-122"/>
            </a:rPr>
            <a:t>合同管理</a:t>
          </a:r>
          <a:r>
            <a:rPr lang="en-US" altLang="zh-CN" sz="2000" b="1" kern="1200" dirty="0" smtClean="0">
              <a:solidFill>
                <a:schemeClr val="tx1"/>
              </a:solidFill>
              <a:latin typeface="Microsoft YaHei" charset="-122"/>
              <a:ea typeface="Microsoft YaHei" charset="-122"/>
              <a:cs typeface="Microsoft YaHei" charset="-122"/>
            </a:rPr>
            <a:t>1</a:t>
          </a:r>
          <a:r>
            <a:rPr lang="zh-CN" altLang="en-US" sz="2000" b="1" kern="1200" dirty="0" smtClean="0">
              <a:solidFill>
                <a:schemeClr val="tx1"/>
              </a:solidFill>
              <a:latin typeface="Microsoft YaHei" charset="-122"/>
              <a:ea typeface="Microsoft YaHei" charset="-122"/>
              <a:cs typeface="Microsoft YaHei" charset="-122"/>
            </a:rPr>
            <a:t>个</a:t>
          </a:r>
          <a:endParaRPr lang="zh-CN" altLang="en-US" sz="2000" b="1" kern="1200" dirty="0">
            <a:solidFill>
              <a:schemeClr val="tx1"/>
            </a:solidFill>
            <a:latin typeface="Microsoft YaHei" charset="-122"/>
            <a:ea typeface="Microsoft YaHei" charset="-122"/>
            <a:cs typeface="Microsoft YaHei" charset="-122"/>
          </a:endParaRPr>
        </a:p>
        <a:p>
          <a:pPr marL="228600" lvl="1" indent="-228600" algn="l" defTabSz="889000">
            <a:lnSpc>
              <a:spcPct val="90000"/>
            </a:lnSpc>
            <a:spcBef>
              <a:spcPct val="0"/>
            </a:spcBef>
            <a:spcAft>
              <a:spcPct val="15000"/>
            </a:spcAft>
            <a:buChar char="••"/>
          </a:pPr>
          <a:r>
            <a:rPr lang="zh-CN" altLang="en-US" sz="2000" b="1" kern="1200" dirty="0" smtClean="0">
              <a:latin typeface="Microsoft YaHei" charset="-122"/>
              <a:ea typeface="Microsoft YaHei" charset="-122"/>
              <a:cs typeface="Microsoft YaHei" charset="-122"/>
            </a:rPr>
            <a:t>收支管理</a:t>
          </a:r>
          <a:r>
            <a:rPr lang="en-US" altLang="zh-CN" sz="2000" b="1" kern="1200" dirty="0" smtClean="0">
              <a:latin typeface="Microsoft YaHei" charset="-122"/>
              <a:ea typeface="Microsoft YaHei" charset="-122"/>
              <a:cs typeface="Microsoft YaHei" charset="-122"/>
            </a:rPr>
            <a:t>6</a:t>
          </a:r>
          <a:r>
            <a:rPr lang="zh-CN" altLang="en-US" sz="2000" b="1" kern="1200" dirty="0" smtClean="0">
              <a:latin typeface="Microsoft YaHei" charset="-122"/>
              <a:ea typeface="Microsoft YaHei" charset="-122"/>
              <a:cs typeface="Microsoft YaHei" charset="-122"/>
            </a:rPr>
            <a:t>个</a:t>
          </a:r>
          <a:endParaRPr lang="zh-CN" altLang="en-US" sz="2000" b="1" kern="1200" dirty="0">
            <a:latin typeface="Microsoft YaHei" charset="-122"/>
            <a:ea typeface="Microsoft YaHei" charset="-122"/>
            <a:cs typeface="Microsoft YaHei" charset="-122"/>
          </a:endParaRPr>
        </a:p>
        <a:p>
          <a:pPr marL="228600" lvl="1" indent="-228600" algn="l" defTabSz="889000">
            <a:lnSpc>
              <a:spcPct val="90000"/>
            </a:lnSpc>
            <a:spcBef>
              <a:spcPct val="0"/>
            </a:spcBef>
            <a:spcAft>
              <a:spcPct val="15000"/>
            </a:spcAft>
            <a:buChar char="••"/>
          </a:pPr>
          <a:r>
            <a:rPr lang="zh-CN" altLang="en-US" sz="2000" b="1" kern="1200" dirty="0" smtClean="0">
              <a:latin typeface="Microsoft YaHei" charset="-122"/>
              <a:ea typeface="Microsoft YaHei" charset="-122"/>
              <a:cs typeface="Microsoft YaHei" charset="-122"/>
            </a:rPr>
            <a:t>项目管理</a:t>
          </a:r>
          <a:r>
            <a:rPr lang="en-US" altLang="zh-CN" sz="2000" b="1" kern="1200" dirty="0" smtClean="0">
              <a:latin typeface="Microsoft YaHei" charset="-122"/>
              <a:ea typeface="Microsoft YaHei" charset="-122"/>
              <a:cs typeface="Microsoft YaHei" charset="-122"/>
            </a:rPr>
            <a:t>4</a:t>
          </a:r>
          <a:r>
            <a:rPr lang="zh-CN" altLang="en-US" sz="2000" b="1" kern="1200" dirty="0" smtClean="0">
              <a:latin typeface="Microsoft YaHei" charset="-122"/>
              <a:ea typeface="Microsoft YaHei" charset="-122"/>
              <a:cs typeface="Microsoft YaHei" charset="-122"/>
            </a:rPr>
            <a:t>个</a:t>
          </a:r>
          <a:endParaRPr lang="zh-CN" altLang="en-US" sz="2000" b="1" kern="1200" dirty="0">
            <a:latin typeface="Microsoft YaHei" charset="-122"/>
            <a:ea typeface="Microsoft YaHei" charset="-122"/>
            <a:cs typeface="Microsoft YaHei" charset="-122"/>
          </a:endParaRPr>
        </a:p>
        <a:p>
          <a:pPr marL="228600" lvl="1" indent="-228600" algn="l" defTabSz="889000">
            <a:lnSpc>
              <a:spcPct val="90000"/>
            </a:lnSpc>
            <a:spcBef>
              <a:spcPct val="0"/>
            </a:spcBef>
            <a:spcAft>
              <a:spcPct val="15000"/>
            </a:spcAft>
            <a:buChar char="••"/>
          </a:pPr>
          <a:r>
            <a:rPr lang="zh-CN" altLang="en-US" sz="2000" b="1" kern="1200" dirty="0" smtClean="0">
              <a:latin typeface="Microsoft YaHei" charset="-122"/>
              <a:ea typeface="Microsoft YaHei" charset="-122"/>
              <a:cs typeface="Microsoft YaHei" charset="-122"/>
            </a:rPr>
            <a:t>资产管理</a:t>
          </a:r>
          <a:r>
            <a:rPr lang="en-US" altLang="zh-CN" sz="2000" b="1" kern="1200" dirty="0" smtClean="0">
              <a:latin typeface="Microsoft YaHei" charset="-122"/>
              <a:ea typeface="Microsoft YaHei" charset="-122"/>
              <a:cs typeface="Microsoft YaHei" charset="-122"/>
            </a:rPr>
            <a:t>8</a:t>
          </a:r>
          <a:r>
            <a:rPr lang="zh-CN" altLang="en-US" sz="2000" b="1" kern="1200" dirty="0" smtClean="0">
              <a:latin typeface="Microsoft YaHei" charset="-122"/>
              <a:ea typeface="Microsoft YaHei" charset="-122"/>
              <a:cs typeface="Microsoft YaHei" charset="-122"/>
            </a:rPr>
            <a:t>个</a:t>
          </a:r>
          <a:endParaRPr lang="zh-CN" altLang="en-US" sz="2000" b="1" kern="1200" dirty="0">
            <a:latin typeface="Microsoft YaHei" charset="-122"/>
            <a:ea typeface="Microsoft YaHei" charset="-122"/>
            <a:cs typeface="Microsoft YaHei" charset="-122"/>
          </a:endParaRPr>
        </a:p>
        <a:p>
          <a:pPr marL="228600" lvl="1" indent="-228600" algn="l" defTabSz="889000">
            <a:lnSpc>
              <a:spcPct val="90000"/>
            </a:lnSpc>
            <a:spcBef>
              <a:spcPct val="0"/>
            </a:spcBef>
            <a:spcAft>
              <a:spcPct val="15000"/>
            </a:spcAft>
            <a:buChar char="••"/>
          </a:pPr>
          <a:r>
            <a:rPr lang="zh-CN" altLang="en-US" sz="2000" b="1" kern="1200" dirty="0" smtClean="0">
              <a:latin typeface="Microsoft YaHei" charset="-122"/>
              <a:ea typeface="Microsoft YaHei" charset="-122"/>
              <a:cs typeface="Microsoft YaHei" charset="-122"/>
            </a:rPr>
            <a:t>预算管理</a:t>
          </a:r>
          <a:r>
            <a:rPr lang="en-US" altLang="zh-CN" sz="2000" b="1" kern="1200" dirty="0" smtClean="0">
              <a:latin typeface="Microsoft YaHei" charset="-122"/>
              <a:ea typeface="Microsoft YaHei" charset="-122"/>
              <a:cs typeface="Microsoft YaHei" charset="-122"/>
            </a:rPr>
            <a:t>2</a:t>
          </a:r>
          <a:r>
            <a:rPr lang="zh-CN" altLang="en-US" sz="2000" b="1" kern="1200" dirty="0" smtClean="0">
              <a:latin typeface="Microsoft YaHei" charset="-122"/>
              <a:ea typeface="Microsoft YaHei" charset="-122"/>
              <a:cs typeface="Microsoft YaHei" charset="-122"/>
            </a:rPr>
            <a:t>个</a:t>
          </a:r>
          <a:endParaRPr lang="zh-CN" altLang="en-US" sz="2000" b="1" kern="1200" dirty="0">
            <a:latin typeface="Microsoft YaHei" charset="-122"/>
            <a:ea typeface="Microsoft YaHei" charset="-122"/>
            <a:cs typeface="Microsoft YaHei" charset="-122"/>
          </a:endParaRPr>
        </a:p>
      </dsp:txBody>
      <dsp:txXfrm>
        <a:off x="1837066" y="1790"/>
        <a:ext cx="5717483" cy="3668827"/>
      </dsp:txXfrm>
    </dsp:sp>
    <dsp:sp modelId="{AE387652-87DE-4728-B8BE-467A4A2FC0A6}">
      <dsp:nvSpPr>
        <dsp:cNvPr id="0" name=""/>
        <dsp:cNvSpPr/>
      </dsp:nvSpPr>
      <dsp:spPr>
        <a:xfrm>
          <a:off x="50190" y="0"/>
          <a:ext cx="1835973" cy="3665235"/>
        </a:xfrm>
        <a:prstGeom prst="roundRect">
          <a:avLst/>
        </a:prstGeom>
        <a:solidFill>
          <a:srgbClr val="FFCC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zh-CN" altLang="en-US" sz="2800" b="1" kern="1200" dirty="0" smtClean="0">
              <a:solidFill>
                <a:schemeClr val="tx1"/>
              </a:solidFill>
              <a:latin typeface="Microsoft YaHei" charset="-122"/>
              <a:ea typeface="Microsoft YaHei" charset="-122"/>
              <a:cs typeface="Microsoft YaHei" charset="-122"/>
            </a:rPr>
            <a:t>制度建设</a:t>
          </a:r>
          <a:r>
            <a:rPr lang="en-US" altLang="zh-CN" sz="2800" b="1" kern="1200" dirty="0" smtClean="0">
              <a:solidFill>
                <a:schemeClr val="tx1"/>
              </a:solidFill>
              <a:latin typeface="Microsoft YaHei" charset="-122"/>
              <a:ea typeface="Microsoft YaHei" charset="-122"/>
              <a:cs typeface="Microsoft YaHei" charset="-122"/>
            </a:rPr>
            <a:t>23</a:t>
          </a:r>
          <a:r>
            <a:rPr lang="zh-CN" altLang="en-US" sz="2800" b="1" kern="1200" dirty="0" smtClean="0">
              <a:solidFill>
                <a:schemeClr val="tx1"/>
              </a:solidFill>
              <a:latin typeface="Microsoft YaHei" charset="-122"/>
              <a:ea typeface="Microsoft YaHei" charset="-122"/>
              <a:cs typeface="Microsoft YaHei" charset="-122"/>
            </a:rPr>
            <a:t>个</a:t>
          </a:r>
          <a:endParaRPr lang="zh-CN" altLang="en-US" sz="2800" b="1" kern="1200" dirty="0">
            <a:solidFill>
              <a:schemeClr val="tx1"/>
            </a:solidFill>
            <a:latin typeface="Microsoft YaHei" charset="-122"/>
            <a:ea typeface="Microsoft YaHei" charset="-122"/>
            <a:cs typeface="Microsoft YaHei" charset="-122"/>
          </a:endParaRPr>
        </a:p>
      </dsp:txBody>
      <dsp:txXfrm>
        <a:off x="50190" y="0"/>
        <a:ext cx="1835973" cy="366523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F72575-89DB-4282-9E1D-42BCECDAC721}">
      <dsp:nvSpPr>
        <dsp:cNvPr id="0" name=""/>
        <dsp:cNvSpPr/>
      </dsp:nvSpPr>
      <dsp:spPr>
        <a:xfrm>
          <a:off x="1584180" y="0"/>
          <a:ext cx="5117433" cy="3888432"/>
        </a:xfrm>
        <a:prstGeom prst="rightArrow">
          <a:avLst>
            <a:gd name="adj1" fmla="val 75000"/>
            <a:gd name="adj2" fmla="val 50000"/>
          </a:avLst>
        </a:prstGeom>
        <a:solidFill>
          <a:schemeClr val="accent5">
            <a:lumMod val="60000"/>
            <a:lumOff val="40000"/>
            <a:alpha val="9000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endParaRPr lang="zh-CN" altLang="en-US" sz="1600" b="1" kern="1200" dirty="0">
            <a:latin typeface="Microsoft YaHei" charset="-122"/>
            <a:ea typeface="Microsoft YaHei" charset="-122"/>
            <a:cs typeface="Microsoft YaHei" charset="-122"/>
          </a:endParaRPr>
        </a:p>
        <a:p>
          <a:pPr marL="228600" lvl="1" indent="-228600" algn="l" defTabSz="1066800">
            <a:lnSpc>
              <a:spcPct val="90000"/>
            </a:lnSpc>
            <a:spcBef>
              <a:spcPct val="0"/>
            </a:spcBef>
            <a:spcAft>
              <a:spcPct val="15000"/>
            </a:spcAft>
            <a:buChar char="••"/>
          </a:pPr>
          <a:r>
            <a:rPr lang="zh-CN" altLang="en-US" sz="2400" b="1" kern="1200" dirty="0" smtClean="0">
              <a:latin typeface="Microsoft YaHei" charset="-122"/>
              <a:ea typeface="Microsoft YaHei" charset="-122"/>
              <a:cs typeface="Microsoft YaHei" charset="-122"/>
            </a:rPr>
            <a:t>财务管理系统升级</a:t>
          </a:r>
          <a:endParaRPr lang="zh-CN" altLang="en-US" sz="2400" b="1" kern="1200" dirty="0">
            <a:latin typeface="Microsoft YaHei" charset="-122"/>
            <a:ea typeface="Microsoft YaHei" charset="-122"/>
            <a:cs typeface="Microsoft YaHei" charset="-122"/>
          </a:endParaRPr>
        </a:p>
        <a:p>
          <a:pPr marL="228600" lvl="1" indent="-228600" algn="l" defTabSz="1066800">
            <a:lnSpc>
              <a:spcPct val="90000"/>
            </a:lnSpc>
            <a:spcBef>
              <a:spcPct val="0"/>
            </a:spcBef>
            <a:spcAft>
              <a:spcPct val="15000"/>
            </a:spcAft>
            <a:buChar char="••"/>
          </a:pPr>
          <a:r>
            <a:rPr lang="zh-CN" altLang="en-US" sz="2400" b="1" kern="1200" dirty="0" smtClean="0">
              <a:solidFill>
                <a:schemeClr val="tx1"/>
              </a:solidFill>
              <a:latin typeface="Microsoft YaHei" charset="-122"/>
              <a:ea typeface="Microsoft YaHei" charset="-122"/>
              <a:cs typeface="Microsoft YaHei" charset="-122"/>
            </a:rPr>
            <a:t>全面预算管理系统开发</a:t>
          </a:r>
          <a:endParaRPr lang="zh-CN" altLang="en-US" sz="2400" b="1" kern="1200" dirty="0">
            <a:solidFill>
              <a:schemeClr val="tx1"/>
            </a:solidFill>
            <a:latin typeface="Microsoft YaHei" charset="-122"/>
            <a:ea typeface="Microsoft YaHei" charset="-122"/>
            <a:cs typeface="Microsoft YaHei" charset="-122"/>
          </a:endParaRPr>
        </a:p>
        <a:p>
          <a:pPr marL="228600" lvl="1" indent="-228600" algn="l" defTabSz="1066800">
            <a:lnSpc>
              <a:spcPct val="90000"/>
            </a:lnSpc>
            <a:spcBef>
              <a:spcPct val="0"/>
            </a:spcBef>
            <a:spcAft>
              <a:spcPct val="15000"/>
            </a:spcAft>
            <a:buChar char="••"/>
          </a:pPr>
          <a:r>
            <a:rPr lang="zh-CN" altLang="en-US" sz="2400" b="1" kern="1200" dirty="0" smtClean="0">
              <a:solidFill>
                <a:schemeClr val="tx1"/>
              </a:solidFill>
              <a:latin typeface="Microsoft YaHei" charset="-122"/>
              <a:ea typeface="Microsoft YaHei" charset="-122"/>
              <a:cs typeface="Microsoft YaHei" charset="-122"/>
            </a:rPr>
            <a:t>资产管理与采购平台开发</a:t>
          </a:r>
          <a:endParaRPr lang="zh-CN" altLang="en-US" sz="2400" b="1" kern="1200" dirty="0">
            <a:solidFill>
              <a:schemeClr val="tx1"/>
            </a:solidFill>
            <a:latin typeface="Microsoft YaHei" charset="-122"/>
            <a:ea typeface="Microsoft YaHei" charset="-122"/>
            <a:cs typeface="Microsoft YaHei" charset="-122"/>
          </a:endParaRPr>
        </a:p>
        <a:p>
          <a:pPr marL="228600" lvl="1" indent="-228600" algn="l" defTabSz="1066800">
            <a:lnSpc>
              <a:spcPct val="90000"/>
            </a:lnSpc>
            <a:spcBef>
              <a:spcPct val="0"/>
            </a:spcBef>
            <a:spcAft>
              <a:spcPct val="15000"/>
            </a:spcAft>
            <a:buChar char="••"/>
          </a:pPr>
          <a:r>
            <a:rPr lang="zh-CN" altLang="en-US" sz="2400" b="1" kern="1200" dirty="0" smtClean="0">
              <a:solidFill>
                <a:schemeClr val="tx1"/>
              </a:solidFill>
              <a:latin typeface="Microsoft YaHei" charset="-122"/>
              <a:ea typeface="Microsoft YaHei" charset="-122"/>
              <a:cs typeface="Microsoft YaHei" charset="-122"/>
            </a:rPr>
            <a:t>合同管理系统初步建成</a:t>
          </a:r>
          <a:endParaRPr lang="zh-CN" altLang="en-US" sz="2400" b="1" kern="1200" dirty="0">
            <a:solidFill>
              <a:schemeClr val="tx1"/>
            </a:solidFill>
            <a:latin typeface="Microsoft YaHei" charset="-122"/>
            <a:ea typeface="Microsoft YaHei" charset="-122"/>
            <a:cs typeface="Microsoft YaHei" charset="-122"/>
          </a:endParaRPr>
        </a:p>
      </dsp:txBody>
      <dsp:txXfrm>
        <a:off x="1584180" y="0"/>
        <a:ext cx="5117433" cy="3888432"/>
      </dsp:txXfrm>
    </dsp:sp>
    <dsp:sp modelId="{DDD01AA3-07AE-4ECA-A2D2-FFB94477D934}">
      <dsp:nvSpPr>
        <dsp:cNvPr id="0" name=""/>
        <dsp:cNvSpPr/>
      </dsp:nvSpPr>
      <dsp:spPr>
        <a:xfrm>
          <a:off x="1639" y="0"/>
          <a:ext cx="1720046" cy="3888432"/>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zh-CN" altLang="en-US" sz="2800" b="1" kern="1200" dirty="0" smtClean="0">
              <a:solidFill>
                <a:schemeClr val="tx1"/>
              </a:solidFill>
              <a:latin typeface="Microsoft YaHei" charset="-122"/>
              <a:ea typeface="Microsoft YaHei" charset="-122"/>
              <a:cs typeface="Microsoft YaHei" charset="-122"/>
            </a:rPr>
            <a:t>信息系统建设</a:t>
          </a:r>
          <a:endParaRPr lang="zh-CN" altLang="en-US" sz="2800" b="1" kern="1200" dirty="0">
            <a:solidFill>
              <a:schemeClr val="tx1"/>
            </a:solidFill>
            <a:latin typeface="Microsoft YaHei" charset="-122"/>
            <a:ea typeface="Microsoft YaHei" charset="-122"/>
            <a:cs typeface="Microsoft YaHei" charset="-122"/>
          </a:endParaRPr>
        </a:p>
      </dsp:txBody>
      <dsp:txXfrm>
        <a:off x="1639" y="0"/>
        <a:ext cx="1720046" cy="388843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E189A9-40DE-4D30-B0DA-2E0F2D4F6316}">
      <dsp:nvSpPr>
        <dsp:cNvPr id="0" name=""/>
        <dsp:cNvSpPr/>
      </dsp:nvSpPr>
      <dsp:spPr>
        <a:xfrm rot="5400000">
          <a:off x="-260426" y="261205"/>
          <a:ext cx="1736173" cy="121532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altLang="zh-CN" sz="2400" kern="1200" dirty="0" smtClean="0">
              <a:latin typeface="微软雅黑" panose="020B0503020204020204" pitchFamily="34" charset="-122"/>
              <a:ea typeface="微软雅黑" panose="020B0503020204020204" pitchFamily="34" charset="-122"/>
            </a:rPr>
            <a:t>2017</a:t>
          </a:r>
          <a:endParaRPr lang="zh-CN" altLang="en-US" sz="2400" kern="1200" dirty="0"/>
        </a:p>
      </dsp:txBody>
      <dsp:txXfrm rot="5400000">
        <a:off x="-260426" y="261205"/>
        <a:ext cx="1736173" cy="1215321"/>
      </dsp:txXfrm>
    </dsp:sp>
    <dsp:sp modelId="{DFA8E3B6-01DD-461D-A512-C6FF8A08B6C8}">
      <dsp:nvSpPr>
        <dsp:cNvPr id="0" name=""/>
        <dsp:cNvSpPr/>
      </dsp:nvSpPr>
      <dsp:spPr>
        <a:xfrm rot="5400000">
          <a:off x="2287484" y="-1071383"/>
          <a:ext cx="1128512" cy="327283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CN" altLang="en-US" sz="2000" kern="1200" dirty="0" smtClean="0">
              <a:latin typeface="微软雅黑" panose="020B0503020204020204" pitchFamily="34" charset="-122"/>
              <a:ea typeface="微软雅黑" panose="020B0503020204020204" pitchFamily="34" charset="-122"/>
            </a:rPr>
            <a:t>工程项目内部控制审计</a:t>
          </a:r>
          <a:endParaRPr lang="zh-CN" altLang="en-US" sz="2000" kern="1200" dirty="0">
            <a:latin typeface="微软雅黑" panose="020B0503020204020204" pitchFamily="34" charset="-122"/>
            <a:ea typeface="微软雅黑" panose="020B0503020204020204" pitchFamily="34" charset="-122"/>
          </a:endParaRPr>
        </a:p>
      </dsp:txBody>
      <dsp:txXfrm rot="5400000">
        <a:off x="2287484" y="-1071383"/>
        <a:ext cx="1128512" cy="3272838"/>
      </dsp:txXfrm>
    </dsp:sp>
    <dsp:sp modelId="{0FD4F879-067B-4007-A7FC-6CBA0B6A4D91}">
      <dsp:nvSpPr>
        <dsp:cNvPr id="0" name=""/>
        <dsp:cNvSpPr/>
      </dsp:nvSpPr>
      <dsp:spPr>
        <a:xfrm rot="5400000">
          <a:off x="-260426" y="1804607"/>
          <a:ext cx="1736173" cy="121532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altLang="zh-CN" sz="2400" kern="1200" dirty="0" smtClean="0"/>
            <a:t>2018</a:t>
          </a:r>
          <a:endParaRPr lang="zh-CN" altLang="en-US" sz="2400" kern="1200" dirty="0"/>
        </a:p>
      </dsp:txBody>
      <dsp:txXfrm rot="5400000">
        <a:off x="-260426" y="1804607"/>
        <a:ext cx="1736173" cy="1215321"/>
      </dsp:txXfrm>
    </dsp:sp>
    <dsp:sp modelId="{D2FFD8FB-DA09-4CBB-9232-50FBD38E43E3}">
      <dsp:nvSpPr>
        <dsp:cNvPr id="0" name=""/>
        <dsp:cNvSpPr/>
      </dsp:nvSpPr>
      <dsp:spPr>
        <a:xfrm rot="5400000">
          <a:off x="2287484" y="472018"/>
          <a:ext cx="1128512" cy="327283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CN" altLang="en-US" sz="2000" kern="1200" dirty="0" smtClean="0">
              <a:latin typeface="微软雅黑" panose="020B0503020204020204" pitchFamily="34" charset="-122"/>
              <a:ea typeface="微软雅黑" panose="020B0503020204020204" pitchFamily="34" charset="-122"/>
            </a:rPr>
            <a:t>所属企业内部控制审计</a:t>
          </a:r>
          <a:endParaRPr lang="zh-CN" altLang="en-US" sz="2000" kern="1200" dirty="0">
            <a:latin typeface="微软雅黑" panose="020B0503020204020204" pitchFamily="34" charset="-122"/>
            <a:ea typeface="微软雅黑" panose="020B0503020204020204" pitchFamily="34" charset="-122"/>
          </a:endParaRPr>
        </a:p>
        <a:p>
          <a:pPr marL="228600" lvl="1" indent="-228600" algn="l" defTabSz="889000">
            <a:lnSpc>
              <a:spcPct val="90000"/>
            </a:lnSpc>
            <a:spcBef>
              <a:spcPct val="0"/>
            </a:spcBef>
            <a:spcAft>
              <a:spcPct val="15000"/>
            </a:spcAft>
            <a:buChar char="••"/>
          </a:pPr>
          <a:r>
            <a:rPr lang="zh-CN" altLang="en-US" sz="2000" kern="1200" dirty="0" smtClean="0">
              <a:latin typeface="微软雅黑" panose="020B0503020204020204" pitchFamily="34" charset="-122"/>
              <a:ea typeface="微软雅黑" panose="020B0503020204020204" pitchFamily="34" charset="-122"/>
            </a:rPr>
            <a:t>设备采购内部控制审计</a:t>
          </a:r>
          <a:endParaRPr lang="zh-CN" altLang="en-US" sz="2000" kern="1200" dirty="0">
            <a:latin typeface="微软雅黑" panose="020B0503020204020204" pitchFamily="34" charset="-122"/>
            <a:ea typeface="微软雅黑" panose="020B0503020204020204" pitchFamily="34" charset="-122"/>
          </a:endParaRPr>
        </a:p>
      </dsp:txBody>
      <dsp:txXfrm rot="5400000">
        <a:off x="2287484" y="472018"/>
        <a:ext cx="1128512" cy="3272838"/>
      </dsp:txXfrm>
    </dsp:sp>
    <dsp:sp modelId="{A0A07465-8A1E-40D9-93D5-E9BD34A5B775}">
      <dsp:nvSpPr>
        <dsp:cNvPr id="0" name=""/>
        <dsp:cNvSpPr/>
      </dsp:nvSpPr>
      <dsp:spPr>
        <a:xfrm rot="5400000">
          <a:off x="-260426" y="3348009"/>
          <a:ext cx="1736173" cy="121532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altLang="zh-CN" sz="2400" kern="1200" dirty="0" smtClean="0"/>
            <a:t>2019</a:t>
          </a:r>
          <a:endParaRPr lang="zh-CN" altLang="en-US" sz="2400" kern="1200" dirty="0"/>
        </a:p>
      </dsp:txBody>
      <dsp:txXfrm rot="5400000">
        <a:off x="-260426" y="3348009"/>
        <a:ext cx="1736173" cy="1215321"/>
      </dsp:txXfrm>
    </dsp:sp>
    <dsp:sp modelId="{49EF08DC-223A-4456-8424-D44E647E15AD}">
      <dsp:nvSpPr>
        <dsp:cNvPr id="0" name=""/>
        <dsp:cNvSpPr/>
      </dsp:nvSpPr>
      <dsp:spPr>
        <a:xfrm rot="5400000">
          <a:off x="2287484" y="2015420"/>
          <a:ext cx="1128512" cy="327283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CN" altLang="en-US" sz="2000" kern="1200" dirty="0" smtClean="0">
              <a:latin typeface="微软雅黑" panose="020B0503020204020204" pitchFamily="34" charset="-122"/>
              <a:ea typeface="微软雅黑" panose="020B0503020204020204" pitchFamily="34" charset="-122"/>
            </a:rPr>
            <a:t>预算管理内部控制审计</a:t>
          </a:r>
          <a:endParaRPr lang="zh-CN" altLang="en-US" sz="2000" kern="1200" dirty="0">
            <a:latin typeface="微软雅黑" panose="020B0503020204020204" pitchFamily="34" charset="-122"/>
            <a:ea typeface="微软雅黑" panose="020B0503020204020204" pitchFamily="34" charset="-122"/>
          </a:endParaRPr>
        </a:p>
      </dsp:txBody>
      <dsp:txXfrm rot="5400000">
        <a:off x="2287484" y="2015420"/>
        <a:ext cx="1128512" cy="3272838"/>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type="hexagon" r:blip="" rot="90">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type="hexagon" r:blip="" rot="90">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type="rightArrow" r:blip="" rot="180"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type="rightArrow" r:blip="" rot="180"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type="chevron" r:blip="" rot="90">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type="round2SameRect" r:blip="" rot="90">
                <dgm:adjLst/>
              </dgm:shape>
            </dgm:if>
            <dgm:else name="Name6">
              <dgm:alg type="tx">
                <dgm:param type="stBulletLvl" val="1"/>
                <dgm:param type="txAnchorVertCh" val="mid"/>
              </dgm:alg>
              <dgm:shape xmlns:r="http://schemas.openxmlformats.org/officeDocument/2006/relationships" type="round2SameRect" r:blip="" rot="-90">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Calibri" panose="020F0502020204030204" pitchFamily="34" charset="0"/>
              </a:defRPr>
            </a:lvl1pPr>
          </a:lstStyle>
          <a:p>
            <a:pPr>
              <a:defRPr/>
            </a:pPr>
            <a:endParaRPr lang="zh-CN" alt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Calibri" panose="020F0502020204030204" pitchFamily="34" charset="0"/>
              </a:defRPr>
            </a:lvl1pPr>
          </a:lstStyle>
          <a:p>
            <a:pPr>
              <a:defRPr/>
            </a:pPr>
            <a:fld id="{1B11E1CB-7FBC-49C3-B26B-84C36AA16FF4}" type="datetimeFigureOut">
              <a:rPr lang="zh-CN" altLang="en-US"/>
            </a:fld>
            <a:endParaRPr lang="en-US" altLang="zh-CN"/>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Calibri" panose="020F0502020204030204" pitchFamily="34" charset="0"/>
              </a:defRPr>
            </a:lvl1pPr>
          </a:lstStyle>
          <a:p>
            <a:pPr>
              <a:defRPr/>
            </a:pPr>
            <a:endParaRPr lang="en-US" altLang="zh-CN"/>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Calibri" panose="020F0502020204030204" pitchFamily="34" charset="0"/>
              </a:defRPr>
            </a:lvl1pPr>
          </a:lstStyle>
          <a:p>
            <a:pPr>
              <a:defRPr/>
            </a:pPr>
            <a:fld id="{C272A973-D9BC-4674-8FD5-172B15C33197}"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EBD0C2D-740F-4736-8041-E54172570B09}" type="datetimeFigureOut">
              <a:rPr lang="zh-CN" altLang="en-US"/>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105B25EF-DB32-4EA8-BEA3-76539DFE4457}"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ln>
        </p:spPr>
      </p:sp>
      <p:sp>
        <p:nvSpPr>
          <p:cNvPr id="28674" name="Rectangle 3"/>
          <p:cNvSpPr>
            <a:spLocks noGrp="1"/>
          </p:cNvSpPr>
          <p:nvPr>
            <p:ph type="body" idx="1"/>
          </p:nvPr>
        </p:nvSpPr>
        <p:spPr bwMode="auto">
          <a:noFill/>
        </p:spPr>
        <p:txBody>
          <a:bodyPr wrap="square" numCol="1" anchor="t" anchorCtr="0" compatLnSpc="1"/>
          <a:lstStyle/>
          <a:p>
            <a:pPr eaLnBrk="1" hangingPunct="1"/>
            <a:r>
              <a:rPr lang="en-US" altLang="zh-CN" smtClean="0"/>
              <a:t>deafvvavava</a:t>
            </a:r>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105B25EF-DB32-4EA8-BEA3-76539DFE445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86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986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spcBef>
                <a:spcPct val="0"/>
              </a:spcBef>
            </a:pPr>
            <a:fld id="{EC81AF35-5557-4C22-AE64-122DEA1CD0D3}" type="slidenum">
              <a:rPr lang="zh-CN" altLang="en-US"/>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1A0BCF3C-8082-4B09-944E-43A1A4875E81}"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B661203-B194-4A27-AD7E-7499585C4F9A}"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DCAC93F9-962E-45E1-96F2-9C6D1BD0B491}"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98D8B4F-E860-4BB2-A0C5-5ED39CE3D5B9}"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C4EF600-714C-4819-8E57-D14680CAD614}"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35BBBA9-D223-48A6-A52D-B2101CC6180D}"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标题和内容">
    <p:spTree>
      <p:nvGrpSpPr>
        <p:cNvPr id="1" name=""/>
        <p:cNvGrpSpPr/>
        <p:nvPr/>
      </p:nvGrpSpPr>
      <p:grpSpPr>
        <a:xfrm>
          <a:off x="0" y="0"/>
          <a:ext cx="0" cy="0"/>
          <a:chOff x="0" y="0"/>
          <a:chExt cx="0" cy="0"/>
        </a:xfrm>
      </p:grpSpPr>
      <p:sp>
        <p:nvSpPr>
          <p:cNvPr id="3" name="Rectangle 2"/>
          <p:cNvSpPr>
            <a:spLocks noChangeArrowheads="1"/>
          </p:cNvSpPr>
          <p:nvPr userDrawn="1"/>
        </p:nvSpPr>
        <p:spPr bwMode="hidden">
          <a:xfrm>
            <a:off x="0" y="6477000"/>
            <a:ext cx="9144000" cy="381000"/>
          </a:xfrm>
          <a:prstGeom prst="rect">
            <a:avLst/>
          </a:prstGeom>
          <a:solidFill>
            <a:schemeClr val="accent1"/>
          </a:solidFill>
          <a:ln w="9525">
            <a:solidFill>
              <a:schemeClr val="accent1"/>
            </a:solidFill>
            <a:miter lim="800000"/>
          </a:ln>
        </p:spPr>
        <p:txBody>
          <a:bodyPr wrap="none" anchor="ctr"/>
          <a:lstStyle/>
          <a:p>
            <a:pPr eaLnBrk="1" latinLnBrk="1" hangingPunct="1">
              <a:defRPr/>
            </a:pPr>
            <a:endParaRPr lang="zh-CN" altLang="en-US" sz="1350">
              <a:solidFill>
                <a:srgbClr val="000000"/>
              </a:solidFill>
              <a:cs typeface="Arial" panose="020B0604020202020204" pitchFamily="34" charset="0"/>
            </a:endParaRPr>
          </a:p>
        </p:txBody>
      </p:sp>
      <p:sp>
        <p:nvSpPr>
          <p:cNvPr id="4" name="Rectangle 3"/>
          <p:cNvSpPr>
            <a:spLocks noChangeArrowheads="1"/>
          </p:cNvSpPr>
          <p:nvPr/>
        </p:nvSpPr>
        <p:spPr bwMode="hidden">
          <a:xfrm>
            <a:off x="0" y="0"/>
            <a:ext cx="9144000" cy="381000"/>
          </a:xfrm>
          <a:prstGeom prst="rect">
            <a:avLst/>
          </a:prstGeom>
          <a:solidFill>
            <a:schemeClr val="accent1"/>
          </a:solidFill>
          <a:ln w="9525">
            <a:solidFill>
              <a:schemeClr val="accent1"/>
            </a:solidFill>
            <a:miter lim="800000"/>
          </a:ln>
        </p:spPr>
        <p:txBody>
          <a:bodyPr wrap="none" anchor="ctr"/>
          <a:lstStyle/>
          <a:p>
            <a:pPr eaLnBrk="1" latinLnBrk="1" hangingPunct="1">
              <a:defRPr/>
            </a:pPr>
            <a:endParaRPr lang="zh-CN" altLang="en-US" sz="1350">
              <a:solidFill>
                <a:srgbClr val="000000"/>
              </a:solidFill>
              <a:cs typeface="Arial" panose="020B0604020202020204" pitchFamily="34" charset="0"/>
            </a:endParaRPr>
          </a:p>
        </p:txBody>
      </p:sp>
      <p:sp>
        <p:nvSpPr>
          <p:cNvPr id="6" name="Line 9"/>
          <p:cNvSpPr>
            <a:spLocks noChangeShapeType="1"/>
          </p:cNvSpPr>
          <p:nvPr/>
        </p:nvSpPr>
        <p:spPr bwMode="auto">
          <a:xfrm flipV="1">
            <a:off x="1524000" y="152400"/>
            <a:ext cx="0" cy="228600"/>
          </a:xfrm>
          <a:prstGeom prst="line">
            <a:avLst/>
          </a:prstGeom>
          <a:noFill/>
          <a:ln w="9525">
            <a:solidFill>
              <a:schemeClr val="bg1"/>
            </a:solidFill>
            <a:round/>
          </a:ln>
        </p:spPr>
        <p:txBody>
          <a:bodyPr/>
          <a:lstStyle/>
          <a:p>
            <a:pPr eaLnBrk="1" latinLnBrk="1" hangingPunct="1">
              <a:defRPr/>
            </a:pPr>
            <a:endParaRPr kumimoji="1" lang="ko-KR" altLang="en-US" sz="1350">
              <a:solidFill>
                <a:srgbClr val="000000"/>
              </a:solidFill>
              <a:ea typeface="Gulim" panose="020B0600000101010101" pitchFamily="50" charset="-127"/>
            </a:endParaRPr>
          </a:p>
        </p:txBody>
      </p:sp>
      <p:sp>
        <p:nvSpPr>
          <p:cNvPr id="8" name="Line 12"/>
          <p:cNvSpPr>
            <a:spLocks noChangeShapeType="1"/>
          </p:cNvSpPr>
          <p:nvPr/>
        </p:nvSpPr>
        <p:spPr bwMode="auto">
          <a:xfrm flipV="1">
            <a:off x="1524000" y="6477000"/>
            <a:ext cx="0" cy="228600"/>
          </a:xfrm>
          <a:prstGeom prst="line">
            <a:avLst/>
          </a:prstGeom>
          <a:noFill/>
          <a:ln w="9525">
            <a:solidFill>
              <a:schemeClr val="bg1"/>
            </a:solidFill>
            <a:round/>
          </a:ln>
        </p:spPr>
        <p:txBody>
          <a:bodyPr/>
          <a:lstStyle/>
          <a:p>
            <a:pPr eaLnBrk="1" latinLnBrk="1" hangingPunct="1">
              <a:defRPr/>
            </a:pPr>
            <a:endParaRPr kumimoji="1" lang="ko-KR" altLang="en-US" sz="1350">
              <a:solidFill>
                <a:srgbClr val="000000"/>
              </a:solidFill>
              <a:ea typeface="Gulim" panose="020B0600000101010101" pitchFamily="50" charset="-127"/>
            </a:endParaRPr>
          </a:p>
        </p:txBody>
      </p:sp>
      <p:sp>
        <p:nvSpPr>
          <p:cNvPr id="9" name="Line 13"/>
          <p:cNvSpPr>
            <a:spLocks noChangeShapeType="1"/>
          </p:cNvSpPr>
          <p:nvPr/>
        </p:nvSpPr>
        <p:spPr bwMode="auto">
          <a:xfrm>
            <a:off x="0" y="381000"/>
            <a:ext cx="9144000" cy="0"/>
          </a:xfrm>
          <a:prstGeom prst="line">
            <a:avLst/>
          </a:prstGeom>
          <a:noFill/>
          <a:ln w="6350">
            <a:solidFill>
              <a:schemeClr val="accent1"/>
            </a:solidFill>
            <a:miter lim="800000"/>
          </a:ln>
        </p:spPr>
        <p:txBody>
          <a:bodyPr wrap="none"/>
          <a:lstStyle/>
          <a:p>
            <a:pPr eaLnBrk="1" latinLnBrk="1" hangingPunct="1">
              <a:defRPr/>
            </a:pPr>
            <a:endParaRPr kumimoji="1" lang="ko-KR" altLang="en-US" sz="1350">
              <a:solidFill>
                <a:srgbClr val="000000"/>
              </a:solidFill>
              <a:ea typeface="Gulim" panose="020B0600000101010101" pitchFamily="50" charset="-127"/>
            </a:endParaRPr>
          </a:p>
        </p:txBody>
      </p:sp>
      <p:sp>
        <p:nvSpPr>
          <p:cNvPr id="11" name="Line 15"/>
          <p:cNvSpPr>
            <a:spLocks noChangeShapeType="1"/>
          </p:cNvSpPr>
          <p:nvPr/>
        </p:nvSpPr>
        <p:spPr bwMode="auto">
          <a:xfrm>
            <a:off x="457200" y="981075"/>
            <a:ext cx="8229600" cy="0"/>
          </a:xfrm>
          <a:prstGeom prst="line">
            <a:avLst/>
          </a:prstGeom>
          <a:noFill/>
          <a:ln w="9525">
            <a:solidFill>
              <a:schemeClr val="tx1"/>
            </a:solidFill>
            <a:miter lim="800000"/>
          </a:ln>
        </p:spPr>
        <p:txBody>
          <a:bodyPr wrap="none"/>
          <a:lstStyle/>
          <a:p>
            <a:pPr eaLnBrk="1" latinLnBrk="1" hangingPunct="1">
              <a:defRPr/>
            </a:pPr>
            <a:endParaRPr kumimoji="1" lang="ko-KR" altLang="en-US" sz="1350">
              <a:solidFill>
                <a:srgbClr val="000000"/>
              </a:solidFill>
              <a:ea typeface="Gulim" panose="020B0600000101010101" pitchFamily="50" charset="-127"/>
            </a:endParaRPr>
          </a:p>
        </p:txBody>
      </p:sp>
      <p:sp>
        <p:nvSpPr>
          <p:cNvPr id="12" name="Line 16"/>
          <p:cNvSpPr>
            <a:spLocks noChangeShapeType="1"/>
          </p:cNvSpPr>
          <p:nvPr/>
        </p:nvSpPr>
        <p:spPr bwMode="auto">
          <a:xfrm flipV="1">
            <a:off x="1524000" y="152400"/>
            <a:ext cx="0" cy="228600"/>
          </a:xfrm>
          <a:prstGeom prst="line">
            <a:avLst/>
          </a:prstGeom>
          <a:noFill/>
          <a:ln w="9525">
            <a:solidFill>
              <a:schemeClr val="bg1"/>
            </a:solidFill>
            <a:round/>
          </a:ln>
        </p:spPr>
        <p:txBody>
          <a:bodyPr/>
          <a:lstStyle/>
          <a:p>
            <a:pPr eaLnBrk="1" latinLnBrk="1" hangingPunct="1">
              <a:defRPr/>
            </a:pPr>
            <a:endParaRPr kumimoji="1" lang="ko-KR" altLang="en-US" sz="1350">
              <a:solidFill>
                <a:srgbClr val="000000"/>
              </a:solidFill>
              <a:ea typeface="Gulim" panose="020B0600000101010101" pitchFamily="50" charset="-127"/>
            </a:endParaRPr>
          </a:p>
        </p:txBody>
      </p:sp>
      <p:grpSp>
        <p:nvGrpSpPr>
          <p:cNvPr id="5" name="Group 17"/>
          <p:cNvGrpSpPr/>
          <p:nvPr/>
        </p:nvGrpSpPr>
        <p:grpSpPr bwMode="auto">
          <a:xfrm>
            <a:off x="0" y="0"/>
            <a:ext cx="1524000" cy="501650"/>
            <a:chOff x="0" y="0"/>
            <a:chExt cx="960" cy="316"/>
          </a:xfrm>
        </p:grpSpPr>
        <p:sp>
          <p:nvSpPr>
            <p:cNvPr id="14" name="Line 18"/>
            <p:cNvSpPr>
              <a:spLocks noChangeShapeType="1"/>
            </p:cNvSpPr>
            <p:nvPr/>
          </p:nvSpPr>
          <p:spPr bwMode="auto">
            <a:xfrm flipV="1">
              <a:off x="960" y="0"/>
              <a:ext cx="0" cy="316"/>
            </a:xfrm>
            <a:prstGeom prst="line">
              <a:avLst/>
            </a:prstGeom>
            <a:noFill/>
            <a:ln w="9525">
              <a:solidFill>
                <a:srgbClr val="DDDDDD"/>
              </a:solidFill>
              <a:round/>
            </a:ln>
          </p:spPr>
          <p:txBody>
            <a:bodyPr/>
            <a:lstStyle/>
            <a:p>
              <a:pPr eaLnBrk="1" latinLnBrk="1" hangingPunct="1">
                <a:defRPr/>
              </a:pPr>
              <a:endParaRPr kumimoji="1" lang="ko-KR" altLang="en-US" sz="1350">
                <a:solidFill>
                  <a:srgbClr val="000000"/>
                </a:solidFill>
                <a:ea typeface="Gulim" panose="020B0600000101010101" pitchFamily="50" charset="-127"/>
              </a:endParaRPr>
            </a:p>
          </p:txBody>
        </p:sp>
        <p:sp>
          <p:nvSpPr>
            <p:cNvPr id="15" name="Line 19"/>
            <p:cNvSpPr>
              <a:spLocks noChangeShapeType="1"/>
            </p:cNvSpPr>
            <p:nvPr/>
          </p:nvSpPr>
          <p:spPr bwMode="auto">
            <a:xfrm flipV="1">
              <a:off x="384" y="0"/>
              <a:ext cx="0" cy="240"/>
            </a:xfrm>
            <a:prstGeom prst="line">
              <a:avLst/>
            </a:prstGeom>
            <a:noFill/>
            <a:ln w="9525">
              <a:solidFill>
                <a:srgbClr val="DDDDDD"/>
              </a:solidFill>
              <a:round/>
            </a:ln>
          </p:spPr>
          <p:txBody>
            <a:bodyPr/>
            <a:lstStyle/>
            <a:p>
              <a:pPr eaLnBrk="1" latinLnBrk="1" hangingPunct="1">
                <a:defRPr/>
              </a:pPr>
              <a:endParaRPr kumimoji="1" lang="ko-KR" altLang="en-US" sz="1350">
                <a:solidFill>
                  <a:srgbClr val="000000"/>
                </a:solidFill>
                <a:ea typeface="Gulim" panose="020B0600000101010101" pitchFamily="50" charset="-127"/>
              </a:endParaRPr>
            </a:p>
          </p:txBody>
        </p:sp>
        <p:sp>
          <p:nvSpPr>
            <p:cNvPr id="16" name="Line 20"/>
            <p:cNvSpPr>
              <a:spLocks noChangeShapeType="1"/>
            </p:cNvSpPr>
            <p:nvPr/>
          </p:nvSpPr>
          <p:spPr bwMode="auto">
            <a:xfrm flipV="1">
              <a:off x="192" y="0"/>
              <a:ext cx="0" cy="240"/>
            </a:xfrm>
            <a:prstGeom prst="line">
              <a:avLst/>
            </a:prstGeom>
            <a:noFill/>
            <a:ln w="9525">
              <a:solidFill>
                <a:srgbClr val="DDDDDD"/>
              </a:solidFill>
              <a:round/>
            </a:ln>
          </p:spPr>
          <p:txBody>
            <a:bodyPr/>
            <a:lstStyle/>
            <a:p>
              <a:pPr eaLnBrk="1" latinLnBrk="1" hangingPunct="1">
                <a:defRPr/>
              </a:pPr>
              <a:endParaRPr kumimoji="1" lang="ko-KR" altLang="en-US" sz="1350">
                <a:solidFill>
                  <a:srgbClr val="000000"/>
                </a:solidFill>
                <a:ea typeface="Gulim" panose="020B0600000101010101" pitchFamily="50" charset="-127"/>
              </a:endParaRPr>
            </a:p>
          </p:txBody>
        </p:sp>
        <p:sp>
          <p:nvSpPr>
            <p:cNvPr id="17" name="Line 21"/>
            <p:cNvSpPr>
              <a:spLocks noChangeShapeType="1"/>
            </p:cNvSpPr>
            <p:nvPr/>
          </p:nvSpPr>
          <p:spPr bwMode="auto">
            <a:xfrm flipH="1">
              <a:off x="0" y="124"/>
              <a:ext cx="960" cy="0"/>
            </a:xfrm>
            <a:prstGeom prst="line">
              <a:avLst/>
            </a:prstGeom>
            <a:noFill/>
            <a:ln w="6350">
              <a:solidFill>
                <a:srgbClr val="DDDDDD"/>
              </a:solidFill>
              <a:miter lim="800000"/>
            </a:ln>
          </p:spPr>
          <p:txBody>
            <a:bodyPr anchor="ctr"/>
            <a:lstStyle/>
            <a:p>
              <a:pPr eaLnBrk="1" latinLnBrk="1" hangingPunct="1">
                <a:defRPr/>
              </a:pPr>
              <a:endParaRPr kumimoji="1" lang="ko-KR" altLang="en-US" sz="1350">
                <a:solidFill>
                  <a:srgbClr val="000000"/>
                </a:solidFill>
                <a:ea typeface="Gulim" panose="020B0600000101010101" pitchFamily="50" charset="-127"/>
              </a:endParaRPr>
            </a:p>
          </p:txBody>
        </p:sp>
        <p:sp>
          <p:nvSpPr>
            <p:cNvPr id="18" name="Line 22"/>
            <p:cNvSpPr>
              <a:spLocks noChangeShapeType="1"/>
            </p:cNvSpPr>
            <p:nvPr/>
          </p:nvSpPr>
          <p:spPr bwMode="auto">
            <a:xfrm flipV="1">
              <a:off x="768" y="0"/>
              <a:ext cx="0" cy="240"/>
            </a:xfrm>
            <a:prstGeom prst="line">
              <a:avLst/>
            </a:prstGeom>
            <a:noFill/>
            <a:ln w="9525">
              <a:solidFill>
                <a:srgbClr val="DDDDDD"/>
              </a:solidFill>
              <a:round/>
            </a:ln>
          </p:spPr>
          <p:txBody>
            <a:bodyPr/>
            <a:lstStyle/>
            <a:p>
              <a:pPr eaLnBrk="1" latinLnBrk="1" hangingPunct="1">
                <a:defRPr/>
              </a:pPr>
              <a:endParaRPr kumimoji="1" lang="ko-KR" altLang="en-US" sz="1350">
                <a:solidFill>
                  <a:srgbClr val="000000"/>
                </a:solidFill>
                <a:ea typeface="Gulim" panose="020B0600000101010101" pitchFamily="50" charset="-127"/>
              </a:endParaRPr>
            </a:p>
          </p:txBody>
        </p:sp>
        <p:sp>
          <p:nvSpPr>
            <p:cNvPr id="19" name="Line 23"/>
            <p:cNvSpPr>
              <a:spLocks noChangeShapeType="1"/>
            </p:cNvSpPr>
            <p:nvPr/>
          </p:nvSpPr>
          <p:spPr bwMode="auto">
            <a:xfrm flipV="1">
              <a:off x="576" y="0"/>
              <a:ext cx="0" cy="240"/>
            </a:xfrm>
            <a:prstGeom prst="line">
              <a:avLst/>
            </a:prstGeom>
            <a:noFill/>
            <a:ln w="9525">
              <a:solidFill>
                <a:srgbClr val="DDDDDD"/>
              </a:solidFill>
              <a:round/>
            </a:ln>
          </p:spPr>
          <p:txBody>
            <a:bodyPr/>
            <a:lstStyle/>
            <a:p>
              <a:pPr eaLnBrk="1" latinLnBrk="1" hangingPunct="1">
                <a:defRPr/>
              </a:pPr>
              <a:endParaRPr kumimoji="1" lang="ko-KR" altLang="en-US" sz="1350">
                <a:solidFill>
                  <a:srgbClr val="000000"/>
                </a:solidFill>
                <a:ea typeface="Gulim" panose="020B0600000101010101" pitchFamily="50" charset="-127"/>
              </a:endParaRPr>
            </a:p>
          </p:txBody>
        </p:sp>
      </p:grpSp>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21" name="灯片编号占位符 1"/>
          <p:cNvSpPr>
            <a:spLocks noGrp="1"/>
          </p:cNvSpPr>
          <p:nvPr>
            <p:ph type="sldNum" sz="quarter" idx="10"/>
          </p:nvPr>
        </p:nvSpPr>
        <p:spPr>
          <a:xfrm>
            <a:off x="3962400" y="6534151"/>
            <a:ext cx="1219200" cy="269875"/>
          </a:xfrm>
        </p:spPr>
        <p:txBody>
          <a:bodyPr anchor="ctr"/>
          <a:lstStyle>
            <a:lvl1pPr>
              <a:defRPr/>
            </a:lvl1pPr>
          </a:lstStyle>
          <a:p>
            <a:fld id="{1877C41A-FC99-4004-92BB-D4F483E0383E}" type="slidenum">
              <a:rPr lang="zh-CN" altLang="en-US"/>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A641A29-ED64-4A95-9F10-755AAFEF643B}" type="slidenum">
              <a:rPr lang="zh-CN" altLang="en-US"/>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BE8619E-F0CF-4B47-B059-F44AFBC84682}" type="slidenum">
              <a:rPr lang="zh-CN" altLang="en-US"/>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CC6243F-4102-441A-A559-0E37825C9D6D}" type="slidenum">
              <a:rPr lang="zh-CN" altLang="en-US"/>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8E66634-F202-4E37-804F-B7A4F0B8C020}" type="slidenum">
              <a:rPr lang="zh-CN" altLang="en-US"/>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E95C58B9-1B76-4321-95CE-420A0C0A0D3E}" type="slidenum">
              <a:rPr lang="zh-CN" altLang="en-US"/>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F94C2AE2-B052-4AC0-95D0-D89553E979AA}"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D47BDC1-2473-4AAA-926B-A22286F4EC8D}"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A9EF4DC-297D-4402-A650-6D8E59327470}"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1D852D7-640C-424E-A292-A1BCABDC8B8D}" type="slidenum">
              <a:rPr lang="zh-CN" altLang="en-US"/>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EE5EC25-E9EF-40C2-AFEA-78198D03D168}" type="slidenum">
              <a:rPr lang="zh-CN" altLang="en-US"/>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28D0CB5-727E-4AD9-832C-B7012E0487BA}" type="slidenum">
              <a:rPr lang="zh-CN" altLang="en-US"/>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882B054-D58D-4F35-81A7-5961773F4562}" type="slidenum">
              <a:rPr lang="zh-CN" altLang="en-US"/>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0832AC39-021A-4F0C-9E1C-D8FED2EDD3D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24A2BBD-EB97-46B9-B3EC-BB9278E0A0F2}"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pPr>
              <a:defRPr/>
            </a:pPr>
            <a:fld id="{77ED651E-C36E-4D9E-9B34-600920AF6B76}" type="datetime1">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6F4A95C-60E9-41A4-B666-45886314C785}"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C5A855D6-D25A-46A7-9D9F-65D3B9D30091}"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D87CCBB-4FE5-4CBD-AD6C-E81400B03374}"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397AEA20-3019-4866-A550-19499A8575CF}" type="datetime1">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79A8FBB-7821-49E8-B94B-CE06E0E26508}"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C8F612FB-93A0-4F7A-99BB-C2F5BB30337E}" type="datetime1">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7691AEC7-BEC7-448F-90FB-7CDDF8999749}"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3DB327B-F238-466F-8182-52EC0AB16696}" type="datetime1">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237FACA-6E23-4F44-AD7C-A08AB7158D76}"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3D468CE3-F53D-4DDE-B315-F0C35745657E}"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8FABA48-4180-4016-AC6C-F4364E46760D}"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3"/>
          <p:cNvSpPr>
            <a:spLocks noGrp="1"/>
          </p:cNvSpPr>
          <p:nvPr>
            <p:ph type="dt" sz="half" idx="10"/>
          </p:nvPr>
        </p:nvSpPr>
        <p:spPr/>
        <p:txBody>
          <a:bodyPr/>
          <a:lstStyle>
            <a:lvl1pPr>
              <a:defRPr/>
            </a:lvl1pPr>
          </a:lstStyle>
          <a:p>
            <a:pPr>
              <a:defRPr/>
            </a:pPr>
            <a:fld id="{52E652D2-62B7-45EB-AFA1-ECD291F9E490}" type="datetime1">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387A0DE-3D11-4DCC-B865-2E25F1B33E48}"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2" Type="http://schemas.openxmlformats.org/officeDocument/2006/relationships/theme" Target="../theme/theme2.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54108C6-B47F-4693-A2DC-9B8FA57F237D}" type="datetime1">
              <a:rPr lang="zh-CN" altLang="en-US"/>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12F55F4-2878-471C-B770-3A1E96EFF3A8}" type="slidenum">
              <a:rPr lang="zh-CN" altLang="en-US"/>
            </a:fld>
            <a:endParaRPr lang="zh-CN" altLang="en-US"/>
          </a:p>
        </p:txBody>
      </p:sp>
      <p:sp>
        <p:nvSpPr>
          <p:cNvPr id="8" name="矩形 7"/>
          <p:cNvSpPr/>
          <p:nvPr userDrawn="1"/>
        </p:nvSpPr>
        <p:spPr>
          <a:xfrm>
            <a:off x="0" y="0"/>
            <a:ext cx="9144000" cy="928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userDrawn="1"/>
        </p:nvSpPr>
        <p:spPr>
          <a:xfrm>
            <a:off x="0" y="6500813"/>
            <a:ext cx="9144000" cy="3571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033" name="Picture 4" descr="http://www.cqu.edu.cn/Sites/CQUmain/Themes/Default/Images/logo.png"/>
          <p:cNvPicPr>
            <a:picLocks noChangeAspect="1" noChangeArrowheads="1"/>
          </p:cNvPicPr>
          <p:nvPr userDrawn="1"/>
        </p:nvPicPr>
        <p:blipFill>
          <a:blip r:embed="rId13" cstate="print"/>
          <a:srcRect/>
          <a:stretch>
            <a:fillRect/>
          </a:stretch>
        </p:blipFill>
        <p:spPr bwMode="auto">
          <a:xfrm>
            <a:off x="71438" y="142875"/>
            <a:ext cx="2214562"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标题占位符 1"/>
          <p:cNvSpPr>
            <a:spLocks noGrp="1"/>
          </p:cNvSpPr>
          <p:nvPr>
            <p:ph type="title"/>
          </p:nvPr>
        </p:nvSpPr>
        <p:spPr bwMode="auto">
          <a:xfrm>
            <a:off x="457200" y="274638"/>
            <a:ext cx="82296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3315" name="文本占位符 2"/>
          <p:cNvSpPr>
            <a:spLocks noGrp="1"/>
          </p:cNvSpPr>
          <p:nvPr>
            <p:ph type="body" idx="1"/>
          </p:nvPr>
        </p:nvSpPr>
        <p:spPr bwMode="auto">
          <a:xfrm>
            <a:off x="457200" y="1600200"/>
            <a:ext cx="82296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0832AC39-021A-4F0C-9E1C-D8FED2EDD3D6}" type="datetimeFigureOut">
              <a:rPr lang="zh-CN" altLang="en-US"/>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EAC0541A-0ADD-48C4-B67F-F6CC0EF32C33}"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png"/></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7.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9" Type="http://schemas.openxmlformats.org/officeDocument/2006/relationships/image" Target="../media/image10.png"/><Relationship Id="rId8" Type="http://schemas.openxmlformats.org/officeDocument/2006/relationships/image" Target="../media/image9.png"/><Relationship Id="rId7" Type="http://schemas.openxmlformats.org/officeDocument/2006/relationships/image" Target="../media/image8.png"/><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2" Type="http://schemas.openxmlformats.org/officeDocument/2006/relationships/notesSlide" Target="../notesSlides/notesSlide3.xml"/><Relationship Id="rId11" Type="http://schemas.openxmlformats.org/officeDocument/2006/relationships/slideLayout" Target="../slideLayouts/slideLayout12.xml"/><Relationship Id="rId10" Type="http://schemas.openxmlformats.org/officeDocument/2006/relationships/image" Target="../media/image11.png"/><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副标题 2"/>
          <p:cNvSpPr>
            <a:spLocks noGrp="1"/>
          </p:cNvSpPr>
          <p:nvPr>
            <p:ph type="subTitle" idx="1"/>
          </p:nvPr>
        </p:nvSpPr>
        <p:spPr>
          <a:xfrm>
            <a:off x="6123940" y="5354955"/>
            <a:ext cx="2386965" cy="421640"/>
          </a:xfrm>
        </p:spPr>
        <p:txBody>
          <a:bodyPr/>
          <a:lstStyle/>
          <a:p>
            <a:pPr eaLnBrk="1" hangingPunct="1"/>
            <a:r>
              <a:rPr lang="zh-CN" altLang="en-US" sz="2000" b="1" dirty="0" smtClean="0">
                <a:solidFill>
                  <a:srgbClr val="C00000"/>
                </a:solidFill>
                <a:latin typeface="微软雅黑" panose="020B0503020204020204" charset="-122"/>
                <a:ea typeface="微软雅黑" panose="020B0503020204020204" charset="-122"/>
                <a:cs typeface="微软雅黑" panose="020B0503020204020204" charset="-122"/>
              </a:rPr>
              <a:t>2</a:t>
            </a:r>
            <a:r>
              <a:rPr lang="zh-CN" altLang="en-US" sz="2000" b="1" dirty="0" smtClean="0">
                <a:solidFill>
                  <a:srgbClr val="C00000"/>
                </a:solidFill>
                <a:latin typeface="微软雅黑" panose="020B0503020204020204" charset="-122"/>
                <a:ea typeface="微软雅黑" panose="020B0503020204020204" charset="-122"/>
                <a:cs typeface="微软雅黑" panose="020B0503020204020204" charset="-122"/>
              </a:rPr>
              <a:t>020年4月9日</a:t>
            </a:r>
            <a:endParaRPr lang="zh-CN" altLang="en-US" sz="2000" b="1" dirty="0" smtClean="0">
              <a:solidFill>
                <a:srgbClr val="C00000"/>
              </a:solidFill>
              <a:latin typeface="微软雅黑" panose="020B0503020204020204" charset="-122"/>
              <a:ea typeface="微软雅黑" panose="020B0503020204020204" charset="-122"/>
              <a:cs typeface="微软雅黑" panose="020B0503020204020204" charset="-122"/>
            </a:endParaRPr>
          </a:p>
        </p:txBody>
      </p:sp>
      <p:sp>
        <p:nvSpPr>
          <p:cNvPr id="8" name="矩形 7"/>
          <p:cNvSpPr/>
          <p:nvPr/>
        </p:nvSpPr>
        <p:spPr>
          <a:xfrm>
            <a:off x="0" y="0"/>
            <a:ext cx="9144000" cy="9286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charset="-122"/>
              <a:ea typeface="微软雅黑" panose="020B0503020204020204" charset="-122"/>
              <a:cs typeface="微软雅黑" panose="020B0503020204020204" charset="-122"/>
            </a:endParaRPr>
          </a:p>
        </p:txBody>
      </p:sp>
      <p:sp>
        <p:nvSpPr>
          <p:cNvPr id="9" name="矩形 8"/>
          <p:cNvSpPr/>
          <p:nvPr/>
        </p:nvSpPr>
        <p:spPr>
          <a:xfrm>
            <a:off x="0" y="6500813"/>
            <a:ext cx="9144000" cy="3571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latin typeface="微软雅黑" panose="020B0503020204020204" charset="-122"/>
              <a:ea typeface="微软雅黑" panose="020B0503020204020204" charset="-122"/>
              <a:cs typeface="微软雅黑" panose="020B0503020204020204" charset="-122"/>
            </a:endParaRPr>
          </a:p>
        </p:txBody>
      </p:sp>
      <p:sp>
        <p:nvSpPr>
          <p:cNvPr id="27653" name="灯片编号占位符 36"/>
          <p:cNvSpPr>
            <a:spLocks noGrp="1"/>
          </p:cNvSpPr>
          <p:nvPr>
            <p:ph type="sldNum" sz="quarter" idx="12"/>
          </p:nvPr>
        </p:nvSpPr>
        <p:spPr bwMode="auto">
          <a:xfrm>
            <a:off x="7643813" y="6500813"/>
            <a:ext cx="1214437" cy="365125"/>
          </a:xfrm>
          <a:noFill/>
          <a:ln>
            <a:miter lim="800000"/>
          </a:ln>
        </p:spPr>
        <p:txBody>
          <a:bodyPr wrap="square" numCol="1" anchorCtr="0" compatLnSpc="1"/>
          <a:lstStyle/>
          <a:p>
            <a:pPr fontAlgn="base">
              <a:spcBef>
                <a:spcPct val="0"/>
              </a:spcBef>
              <a:spcAft>
                <a:spcPct val="0"/>
              </a:spcAft>
            </a:pPr>
            <a:fld id="{4C26C599-FA77-4394-8E37-23FF9E919D0F}" type="slidenum">
              <a:rPr lang="zh-CN" altLang="en-US" b="1" smtClean="0">
                <a:solidFill>
                  <a:srgbClr val="FFFF00"/>
                </a:solidFill>
                <a:latin typeface="微软雅黑" panose="020B0503020204020204" charset="-122"/>
                <a:ea typeface="微软雅黑" panose="020B0503020204020204" charset="-122"/>
                <a:cs typeface="微软雅黑" panose="020B0503020204020204" charset="-122"/>
              </a:rPr>
            </a:fld>
            <a:r>
              <a:rPr lang="en-US" altLang="zh-CN" b="1" smtClean="0">
                <a:solidFill>
                  <a:srgbClr val="FFFF00"/>
                </a:solidFill>
                <a:latin typeface="微软雅黑" panose="020B0503020204020204" charset="-122"/>
                <a:ea typeface="微软雅黑" panose="020B0503020204020204" charset="-122"/>
                <a:cs typeface="微软雅黑" panose="020B0503020204020204" charset="-122"/>
              </a:rPr>
              <a:t> </a:t>
            </a:r>
            <a:endParaRPr lang="en-US" altLang="zh-CN" b="1" smtClean="0">
              <a:solidFill>
                <a:srgbClr val="FFFF00"/>
              </a:solidFill>
              <a:latin typeface="微软雅黑" panose="020B0503020204020204" charset="-122"/>
              <a:ea typeface="微软雅黑" panose="020B0503020204020204" charset="-122"/>
              <a:cs typeface="微软雅黑" panose="020B0503020204020204" charset="-122"/>
            </a:endParaRPr>
          </a:p>
        </p:txBody>
      </p:sp>
      <p:pic>
        <p:nvPicPr>
          <p:cNvPr id="27654" name="Picture 4" descr="http://www.cqu.edu.cn/Sites/CQUmain/Themes/Default/Images/logo.png"/>
          <p:cNvPicPr>
            <a:picLocks noChangeAspect="1" noChangeArrowheads="1"/>
          </p:cNvPicPr>
          <p:nvPr/>
        </p:nvPicPr>
        <p:blipFill>
          <a:blip r:embed="rId1" cstate="print"/>
          <a:srcRect/>
          <a:stretch>
            <a:fillRect/>
          </a:stretch>
        </p:blipFill>
        <p:spPr bwMode="auto">
          <a:xfrm>
            <a:off x="214313" y="23813"/>
            <a:ext cx="3143250" cy="928687"/>
          </a:xfrm>
          <a:prstGeom prst="rect">
            <a:avLst/>
          </a:prstGeom>
          <a:noFill/>
          <a:ln w="9525">
            <a:noFill/>
            <a:miter lim="800000"/>
            <a:headEnd/>
            <a:tailEnd/>
          </a:ln>
        </p:spPr>
      </p:pic>
      <p:sp>
        <p:nvSpPr>
          <p:cNvPr id="3" name="文本框 2"/>
          <p:cNvSpPr txBox="1"/>
          <p:nvPr/>
        </p:nvSpPr>
        <p:spPr>
          <a:xfrm>
            <a:off x="4311650" y="4310380"/>
            <a:ext cx="4304030" cy="398780"/>
          </a:xfrm>
          <a:prstGeom prst="rect">
            <a:avLst/>
          </a:prstGeom>
          <a:noFill/>
        </p:spPr>
        <p:txBody>
          <a:bodyPr wrap="square" rtlCol="0">
            <a:spAutoFit/>
          </a:bodyPr>
          <a:p>
            <a:r>
              <a:rPr lang="en-US" altLang="zh-CN" sz="2000" b="1" dirty="0" smtClean="0">
                <a:solidFill>
                  <a:srgbClr val="C00000"/>
                </a:solidFill>
                <a:latin typeface="微软雅黑" panose="020B0503020204020204" charset="-122"/>
                <a:ea typeface="微软雅黑" panose="020B0503020204020204" charset="-122"/>
                <a:cs typeface="微软雅黑" panose="020B0503020204020204" charset="-122"/>
                <a:sym typeface="+mn-ea"/>
              </a:rPr>
              <a:t>——</a:t>
            </a:r>
            <a:r>
              <a:rPr lang="zh-CN" altLang="en-US" sz="2000" b="1" dirty="0" smtClean="0">
                <a:solidFill>
                  <a:srgbClr val="C00000"/>
                </a:solidFill>
                <a:latin typeface="微软雅黑" panose="020B0503020204020204" charset="-122"/>
                <a:ea typeface="微软雅黑" panose="020B0503020204020204" charset="-122"/>
                <a:cs typeface="微软雅黑" panose="020B0503020204020204" charset="-122"/>
                <a:sym typeface="+mn-ea"/>
              </a:rPr>
              <a:t>重庆大学内部控制工作开展情况</a:t>
            </a:r>
            <a:endParaRPr lang="zh-CN" altLang="en-US" sz="2000" b="1" dirty="0" smtClean="0">
              <a:solidFill>
                <a:srgbClr val="C00000"/>
              </a:solidFill>
              <a:latin typeface="微软雅黑" panose="020B0503020204020204" charset="-122"/>
              <a:ea typeface="微软雅黑" panose="020B0503020204020204" charset="-122"/>
              <a:cs typeface="微软雅黑" panose="020B0503020204020204" charset="-122"/>
              <a:sym typeface="+mn-ea"/>
            </a:endParaRPr>
          </a:p>
        </p:txBody>
      </p:sp>
      <p:sp>
        <p:nvSpPr>
          <p:cNvPr id="4" name="标题 3"/>
          <p:cNvSpPr/>
          <p:nvPr>
            <p:ph type="ctrTitle"/>
          </p:nvPr>
        </p:nvSpPr>
        <p:spPr>
          <a:xfrm>
            <a:off x="685800" y="2339975"/>
            <a:ext cx="7772400" cy="1470025"/>
          </a:xfrm>
        </p:spPr>
        <p:txBody>
          <a:bodyPr/>
          <a:p>
            <a:r>
              <a:rPr lang="en-US" altLang="zh-CN" b="1" dirty="0" smtClean="0">
                <a:solidFill>
                  <a:srgbClr val="C00000"/>
                </a:solidFill>
                <a:latin typeface="微软雅黑" panose="020B0503020204020204" charset="-122"/>
                <a:ea typeface="微软雅黑" panose="020B0503020204020204" charset="-122"/>
                <a:cs typeface="微软雅黑" panose="020B0503020204020204" charset="-122"/>
                <a:sym typeface="+mn-ea"/>
              </a:rPr>
              <a:t>“</a:t>
            </a:r>
            <a:r>
              <a:rPr lang="zh-CN" altLang="en-US" b="1" dirty="0" smtClean="0">
                <a:solidFill>
                  <a:srgbClr val="C00000"/>
                </a:solidFill>
                <a:latin typeface="微软雅黑" panose="020B0503020204020204" charset="-122"/>
                <a:ea typeface="微软雅黑" panose="020B0503020204020204" charset="-122"/>
                <a:cs typeface="微软雅黑" panose="020B0503020204020204" charset="-122"/>
                <a:sym typeface="+mn-ea"/>
              </a:rPr>
              <a:t>将内控转化为治理效能</a:t>
            </a:r>
            <a:br>
              <a:rPr lang="zh-CN" altLang="en-US" b="1" dirty="0" smtClean="0">
                <a:solidFill>
                  <a:srgbClr val="C00000"/>
                </a:solidFill>
                <a:latin typeface="微软雅黑" panose="020B0503020204020204" charset="-122"/>
                <a:ea typeface="微软雅黑" panose="020B0503020204020204" charset="-122"/>
                <a:cs typeface="微软雅黑" panose="020B0503020204020204" charset="-122"/>
                <a:sym typeface="+mn-ea"/>
              </a:rPr>
            </a:br>
            <a:r>
              <a:rPr lang="zh-CN" altLang="en-US" b="1" dirty="0" smtClean="0">
                <a:solidFill>
                  <a:srgbClr val="C00000"/>
                </a:solidFill>
                <a:latin typeface="微软雅黑" panose="020B0503020204020204" charset="-122"/>
                <a:ea typeface="微软雅黑" panose="020B0503020204020204" charset="-122"/>
                <a:cs typeface="微软雅黑" panose="020B0503020204020204" charset="-122"/>
                <a:sym typeface="+mn-ea"/>
              </a:rPr>
              <a:t>提升学校内部治理水平</a:t>
            </a:r>
            <a:r>
              <a:rPr lang="en-US" altLang="zh-CN" b="1" dirty="0" smtClean="0">
                <a:solidFill>
                  <a:srgbClr val="C00000"/>
                </a:solidFill>
                <a:latin typeface="微软雅黑" panose="020B0503020204020204" charset="-122"/>
                <a:ea typeface="微软雅黑" panose="020B0503020204020204" charset="-122"/>
                <a:cs typeface="微软雅黑" panose="020B0503020204020204" charset="-122"/>
                <a:sym typeface="+mn-ea"/>
              </a:rPr>
              <a:t>”</a:t>
            </a:r>
            <a:endParaRPr lang="zh-CN" altLang="en-US" b="1"/>
          </a:p>
        </p:txBody>
      </p:sp>
      <p:sp>
        <p:nvSpPr>
          <p:cNvPr id="2" name="文本框 1"/>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latin typeface="微软雅黑" panose="020B0503020204020204" charset="-122"/>
                <a:ea typeface="微软雅黑" panose="020B0503020204020204" charset="-122"/>
                <a:cs typeface="微软雅黑" panose="020B0503020204020204" charset="-122"/>
              </a:rPr>
            </a:fld>
            <a:endParaRPr lang="zh-CN" altLang="en-US">
              <a:latin typeface="微软雅黑" panose="020B0503020204020204" charset="-122"/>
              <a:ea typeface="微软雅黑" panose="020B0503020204020204" charset="-122"/>
              <a:cs typeface="微软雅黑" panose="020B0503020204020204" charset="-122"/>
            </a:endParaRPr>
          </a:p>
        </p:txBody>
      </p:sp>
      <p:sp>
        <p:nvSpPr>
          <p:cNvPr id="3" name="TextBox 3"/>
          <p:cNvSpPr txBox="1"/>
          <p:nvPr/>
        </p:nvSpPr>
        <p:spPr>
          <a:xfrm>
            <a:off x="2843808" y="332656"/>
            <a:ext cx="4896544" cy="461665"/>
          </a:xfrm>
          <a:prstGeom prst="rect">
            <a:avLst/>
          </a:prstGeom>
          <a:noFill/>
        </p:spPr>
        <p:txBody>
          <a:bodyPr wrap="square" rtlCol="0">
            <a:spAutoFit/>
          </a:bodyPr>
          <a:lstStyle/>
          <a:p>
            <a:r>
              <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rPr>
              <a:t>近</a:t>
            </a:r>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三年六大业务内控建设成果</a:t>
            </a:r>
            <a:endPar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graphicFrame>
        <p:nvGraphicFramePr>
          <p:cNvPr id="4" name="图示 3"/>
          <p:cNvGraphicFramePr/>
          <p:nvPr/>
        </p:nvGraphicFramePr>
        <p:xfrm>
          <a:off x="971600" y="1196752"/>
          <a:ext cx="6840760" cy="388843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文本框 4"/>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fld>
            <a:endParaRPr lang="zh-CN" altLang="en-US"/>
          </a:p>
        </p:txBody>
      </p:sp>
      <p:sp>
        <p:nvSpPr>
          <p:cNvPr id="3" name="矩形 2"/>
          <p:cNvSpPr/>
          <p:nvPr/>
        </p:nvSpPr>
        <p:spPr>
          <a:xfrm>
            <a:off x="2771800" y="332656"/>
            <a:ext cx="3262432" cy="461665"/>
          </a:xfrm>
          <a:prstGeom prst="rect">
            <a:avLst/>
          </a:prstGeom>
        </p:spPr>
        <p:txBody>
          <a:bodyPr wrap="none">
            <a:spAutoFit/>
          </a:bodyPr>
          <a:lstStyle/>
          <a:p>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二、内部控制审计监督</a:t>
            </a:r>
            <a:endPar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4" name="TextBox 5"/>
          <p:cNvSpPr txBox="1"/>
          <p:nvPr/>
        </p:nvSpPr>
        <p:spPr>
          <a:xfrm>
            <a:off x="611560" y="1700808"/>
            <a:ext cx="3312368" cy="2862322"/>
          </a:xfrm>
          <a:prstGeom prst="rect">
            <a:avLst/>
          </a:prstGeom>
          <a:noFill/>
        </p:spPr>
        <p:txBody>
          <a:bodyPr wrap="square" rtlCol="0">
            <a:spAutoFit/>
          </a:bodyPr>
          <a:lstStyle/>
          <a:p>
            <a:r>
              <a:rPr lang="zh-CN" altLang="en-US" sz="2000" dirty="0" smtClean="0"/>
              <a:t>根据</a:t>
            </a:r>
            <a:r>
              <a:rPr lang="zh-CN" altLang="zh-CN" sz="2000" dirty="0" smtClean="0"/>
              <a:t>《行政事业单位内部控制规范（试行）》</a:t>
            </a:r>
            <a:r>
              <a:rPr lang="zh-CN" altLang="en-US" sz="2000" dirty="0" smtClean="0"/>
              <a:t>、</a:t>
            </a:r>
            <a:r>
              <a:rPr lang="zh-CN" altLang="zh-CN" sz="2000" dirty="0" smtClean="0"/>
              <a:t>《教育部直属高校经济活动内部控制指南（试行）》等有关规定，结合学校实际， </a:t>
            </a:r>
            <a:r>
              <a:rPr lang="zh-CN" altLang="en-US" sz="2000" dirty="0" smtClean="0"/>
              <a:t>对</a:t>
            </a:r>
            <a:r>
              <a:rPr lang="en-US" altLang="zh-CN" sz="2000" dirty="0" smtClean="0"/>
              <a:t>2006</a:t>
            </a:r>
            <a:r>
              <a:rPr lang="zh-CN" altLang="en-US" sz="2000" dirty="0" smtClean="0"/>
              <a:t>年制定的</a:t>
            </a:r>
            <a:r>
              <a:rPr lang="zh-CN" altLang="zh-CN" sz="2000" dirty="0" smtClean="0"/>
              <a:t>《重庆大学内部控制审计实施办法》</a:t>
            </a:r>
            <a:r>
              <a:rPr lang="zh-CN" altLang="en-US" sz="2000" dirty="0" smtClean="0"/>
              <a:t>全面修订</a:t>
            </a:r>
            <a:r>
              <a:rPr lang="zh-CN" altLang="en-US" sz="2000" dirty="0" smtClean="0"/>
              <a:t>，于</a:t>
            </a:r>
            <a:r>
              <a:rPr lang="en-US" altLang="zh-CN" sz="2000" dirty="0" smtClean="0"/>
              <a:t>2018</a:t>
            </a:r>
            <a:r>
              <a:rPr lang="zh-CN" altLang="en-US" sz="2000" dirty="0" smtClean="0"/>
              <a:t>年</a:t>
            </a:r>
            <a:r>
              <a:rPr lang="en-US" altLang="zh-CN" sz="2000" dirty="0" smtClean="0"/>
              <a:t>12</a:t>
            </a:r>
            <a:r>
              <a:rPr lang="zh-CN" altLang="en-US" sz="2000" dirty="0" smtClean="0"/>
              <a:t>月</a:t>
            </a:r>
            <a:r>
              <a:rPr lang="zh-CN" altLang="zh-CN" sz="2000" dirty="0" smtClean="0"/>
              <a:t>经校长办公会审议</a:t>
            </a:r>
            <a:r>
              <a:rPr lang="zh-CN" altLang="zh-CN" sz="2000" dirty="0" smtClean="0"/>
              <a:t>通过</a:t>
            </a:r>
            <a:r>
              <a:rPr lang="zh-CN" altLang="en-US" sz="2000" dirty="0" smtClean="0"/>
              <a:t>后</a:t>
            </a:r>
            <a:r>
              <a:rPr lang="zh-CN" altLang="zh-CN" sz="2000" dirty="0" smtClean="0"/>
              <a:t>印发 </a:t>
            </a:r>
            <a:r>
              <a:rPr lang="zh-CN" altLang="en-US" sz="2000" dirty="0" smtClean="0"/>
              <a:t>。</a:t>
            </a:r>
            <a:endParaRPr lang="zh-CN" altLang="en-US" sz="2000" dirty="0" smtClean="0"/>
          </a:p>
        </p:txBody>
      </p:sp>
      <p:pic>
        <p:nvPicPr>
          <p:cNvPr id="5" name="图片 4"/>
          <p:cNvPicPr>
            <a:picLocks noChangeAspect="1"/>
          </p:cNvPicPr>
          <p:nvPr/>
        </p:nvPicPr>
        <p:blipFill>
          <a:blip r:embed="rId1" cstate="print"/>
          <a:stretch>
            <a:fillRect/>
          </a:stretch>
        </p:blipFill>
        <p:spPr>
          <a:xfrm>
            <a:off x="4067944" y="1052736"/>
            <a:ext cx="4896544" cy="5184576"/>
          </a:xfrm>
          <a:prstGeom prst="rect">
            <a:avLst/>
          </a:prstGeom>
        </p:spPr>
      </p:pic>
      <p:sp>
        <p:nvSpPr>
          <p:cNvPr id="6" name="文本框 5"/>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fld>
            <a:endParaRPr lang="zh-CN" altLang="en-US"/>
          </a:p>
        </p:txBody>
      </p:sp>
      <p:graphicFrame>
        <p:nvGraphicFramePr>
          <p:cNvPr id="3" name="图示 2"/>
          <p:cNvGraphicFramePr/>
          <p:nvPr/>
        </p:nvGraphicFramePr>
        <p:xfrm>
          <a:off x="1524000" y="1124744"/>
          <a:ext cx="4488160" cy="482453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4" name="矩形 12"/>
          <p:cNvSpPr>
            <a:spLocks noChangeArrowheads="1"/>
          </p:cNvSpPr>
          <p:nvPr/>
        </p:nvSpPr>
        <p:spPr bwMode="auto">
          <a:xfrm>
            <a:off x="539552" y="1412776"/>
            <a:ext cx="615553"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p>
            <a:r>
              <a:rPr lang="zh-CN" altLang="en-US" sz="2800" b="1" dirty="0" smtClean="0">
                <a:solidFill>
                  <a:schemeClr val="accent1"/>
                </a:solidFill>
                <a:latin typeface="微软雅黑" panose="020B0503020204020204" charset="-122"/>
                <a:ea typeface="微软雅黑" panose="020B0503020204020204" charset="-122"/>
                <a:cs typeface="Times New Roman" panose="02020603050405020304" pitchFamily="18" charset="0"/>
              </a:rPr>
              <a:t>专项项目</a:t>
            </a:r>
            <a:r>
              <a:rPr lang="zh-CN" altLang="en-US" sz="2800" b="1" dirty="0">
                <a:solidFill>
                  <a:schemeClr val="accent1"/>
                </a:solidFill>
                <a:latin typeface="微软雅黑" panose="020B0503020204020204" charset="-122"/>
                <a:ea typeface="微软雅黑" panose="020B0503020204020204" charset="-122"/>
                <a:cs typeface="Times New Roman" panose="02020603050405020304" pitchFamily="18" charset="0"/>
              </a:rPr>
              <a:t>开展情况</a:t>
            </a:r>
            <a:endParaRPr lang="en-US" altLang="zh-CN" sz="2800" b="1" dirty="0">
              <a:solidFill>
                <a:schemeClr val="accent1"/>
              </a:solidFill>
              <a:latin typeface="微软雅黑" panose="020B0503020204020204" charset="-122"/>
              <a:ea typeface="微软雅黑" panose="020B0503020204020204" charset="-122"/>
              <a:cs typeface="Times New Roman" panose="02020603050405020304" pitchFamily="18" charset="0"/>
            </a:endParaRPr>
          </a:p>
        </p:txBody>
      </p:sp>
      <p:sp>
        <p:nvSpPr>
          <p:cNvPr id="5" name="矩形 4"/>
          <p:cNvSpPr/>
          <p:nvPr/>
        </p:nvSpPr>
        <p:spPr>
          <a:xfrm>
            <a:off x="2699792" y="260648"/>
            <a:ext cx="3262432" cy="461665"/>
          </a:xfrm>
          <a:prstGeom prst="rect">
            <a:avLst/>
          </a:prstGeom>
        </p:spPr>
        <p:txBody>
          <a:bodyPr wrap="none">
            <a:spAutoFit/>
          </a:bodyPr>
          <a:lstStyle/>
          <a:p>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二、内部控制审计监督</a:t>
            </a:r>
            <a:endPar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6" name="文本框 5"/>
          <p:cNvSpPr txBox="1"/>
          <p:nvPr/>
        </p:nvSpPr>
        <p:spPr>
          <a:xfrm>
            <a:off x="6328283" y="1196752"/>
            <a:ext cx="2583433" cy="3970318"/>
          </a:xfrm>
          <a:prstGeom prst="rect">
            <a:avLst/>
          </a:prstGeom>
          <a:noFill/>
        </p:spPr>
        <p:txBody>
          <a:bodyPr wrap="square" rtlCol="0">
            <a:spAutoFit/>
          </a:bodyPr>
          <a:lstStyle/>
          <a:p>
            <a:pPr>
              <a:lnSpc>
                <a:spcPct val="150000"/>
              </a:lnSpc>
              <a:spcBef>
                <a:spcPts val="1800"/>
              </a:spcBef>
            </a:pPr>
            <a:r>
              <a:rPr lang="zh-CN" altLang="en-US" sz="1400" b="1" dirty="0">
                <a:solidFill>
                  <a:schemeClr val="accent1"/>
                </a:solidFill>
                <a:latin typeface="微软雅黑" panose="020B0503020204020204" charset="-122"/>
                <a:ea typeface="微软雅黑" panose="020B0503020204020204" charset="-122"/>
                <a:cs typeface="Times New Roman" panose="02020603050405020304" pitchFamily="18" charset="0"/>
              </a:rPr>
              <a:t>总体思路：</a:t>
            </a:r>
            <a:r>
              <a:rPr lang="zh-CN" altLang="zh-CN" sz="1400" dirty="0">
                <a:latin typeface="微软雅黑" panose="020B0503020204020204" charset="-122"/>
                <a:ea typeface="微软雅黑" panose="020B0503020204020204" charset="-122"/>
              </a:rPr>
              <a:t>在</a:t>
            </a:r>
            <a:r>
              <a:rPr lang="en-US" altLang="zh-CN" sz="1400" dirty="0">
                <a:latin typeface="微软雅黑" panose="020B0503020204020204" charset="-122"/>
                <a:ea typeface="微软雅黑" panose="020B0503020204020204" charset="-122"/>
              </a:rPr>
              <a:t>2016</a:t>
            </a:r>
            <a:r>
              <a:rPr lang="zh-CN" altLang="zh-CN" sz="1400" dirty="0">
                <a:latin typeface="微软雅黑" panose="020B0503020204020204" charset="-122"/>
                <a:ea typeface="微软雅黑" panose="020B0503020204020204" charset="-122"/>
              </a:rPr>
              <a:t>年内部控制体系建设的基础上，</a:t>
            </a:r>
            <a:r>
              <a:rPr lang="en-US" altLang="zh-CN" sz="1400" dirty="0">
                <a:latin typeface="微软雅黑" panose="020B0503020204020204" charset="-122"/>
                <a:ea typeface="微软雅黑" panose="020B0503020204020204" charset="-122"/>
              </a:rPr>
              <a:t>2017</a:t>
            </a:r>
            <a:r>
              <a:rPr lang="zh-CN" altLang="zh-CN" sz="1400" dirty="0">
                <a:latin typeface="微软雅黑" panose="020B0503020204020204" charset="-122"/>
                <a:ea typeface="微软雅黑" panose="020B0503020204020204" charset="-122"/>
              </a:rPr>
              <a:t>年起将内部控制</a:t>
            </a:r>
            <a:r>
              <a:rPr lang="zh-CN" altLang="en-US" sz="1400" dirty="0">
                <a:latin typeface="微软雅黑" panose="020B0503020204020204" charset="-122"/>
                <a:ea typeface="微软雅黑" panose="020B0503020204020204" charset="-122"/>
              </a:rPr>
              <a:t>审计</a:t>
            </a:r>
            <a:r>
              <a:rPr lang="zh-CN" altLang="zh-CN" sz="1400" dirty="0">
                <a:latin typeface="微软雅黑" panose="020B0503020204020204" charset="-122"/>
                <a:ea typeface="微软雅黑" panose="020B0503020204020204" charset="-122"/>
              </a:rPr>
              <a:t>纳入学校内部审计常规工作内容。由于内部控制业务模块较多，内审人员和经费有限，</a:t>
            </a:r>
            <a:r>
              <a:rPr lang="zh-CN" altLang="en-US" sz="1400" dirty="0">
                <a:latin typeface="微软雅黑" panose="020B0503020204020204" charset="-122"/>
                <a:ea typeface="微软雅黑" panose="020B0503020204020204" charset="-122"/>
              </a:rPr>
              <a:t>结合</a:t>
            </a:r>
            <a:r>
              <a:rPr lang="en-US" altLang="zh-CN" sz="1400" dirty="0">
                <a:latin typeface="微软雅黑" panose="020B0503020204020204" charset="-122"/>
                <a:ea typeface="微软雅黑" panose="020B0503020204020204" charset="-122"/>
              </a:rPr>
              <a:t>《</a:t>
            </a:r>
            <a:r>
              <a:rPr lang="zh-CN" altLang="en-US" sz="1400" dirty="0">
                <a:latin typeface="微软雅黑" panose="020B0503020204020204" charset="-122"/>
                <a:ea typeface="微软雅黑" panose="020B0503020204020204" charset="-122"/>
              </a:rPr>
              <a:t>教育部直属高校经济活动内部控制指南（试行）</a:t>
            </a:r>
            <a:r>
              <a:rPr lang="en-US" altLang="zh-CN" sz="1400" dirty="0">
                <a:latin typeface="微软雅黑" panose="020B0503020204020204" charset="-122"/>
                <a:ea typeface="微软雅黑" panose="020B0503020204020204" charset="-122"/>
              </a:rPr>
              <a:t>》14</a:t>
            </a:r>
            <a:r>
              <a:rPr lang="zh-CN" altLang="en-US" sz="1400" dirty="0">
                <a:latin typeface="微软雅黑" panose="020B0503020204020204" charset="-122"/>
                <a:ea typeface="微软雅黑" panose="020B0503020204020204" charset="-122"/>
              </a:rPr>
              <a:t>个业务模块，</a:t>
            </a:r>
            <a:r>
              <a:rPr lang="zh-CN" altLang="zh-CN" sz="1400" dirty="0">
                <a:latin typeface="微软雅黑" panose="020B0503020204020204" charset="-122"/>
                <a:ea typeface="微软雅黑" panose="020B0503020204020204" charset="-122"/>
              </a:rPr>
              <a:t>每年安排</a:t>
            </a:r>
            <a:r>
              <a:rPr lang="en-US" altLang="zh-CN" sz="1400" dirty="0">
                <a:latin typeface="微软雅黑" panose="020B0503020204020204" charset="-122"/>
                <a:ea typeface="微软雅黑" panose="020B0503020204020204" charset="-122"/>
              </a:rPr>
              <a:t>1-2</a:t>
            </a:r>
            <a:r>
              <a:rPr lang="zh-CN" altLang="zh-CN" sz="1400" dirty="0">
                <a:latin typeface="微软雅黑" panose="020B0503020204020204" charset="-122"/>
                <a:ea typeface="微软雅黑" panose="020B0503020204020204" charset="-122"/>
              </a:rPr>
              <a:t>个业务模块进行</a:t>
            </a:r>
            <a:r>
              <a:rPr lang="zh-CN" altLang="en-US" sz="1400" dirty="0">
                <a:latin typeface="微软雅黑" panose="020B0503020204020204" charset="-122"/>
                <a:ea typeface="微软雅黑" panose="020B0503020204020204" charset="-122"/>
              </a:rPr>
              <a:t>审计</a:t>
            </a:r>
            <a:r>
              <a:rPr lang="zh-CN" altLang="zh-CN" sz="1400" dirty="0">
                <a:latin typeface="微软雅黑" panose="020B0503020204020204" charset="-122"/>
                <a:ea typeface="微软雅黑" panose="020B0503020204020204" charset="-122"/>
              </a:rPr>
              <a:t>，不断完善、深化我校的内部控制体系建设，逐步推动学校内部控制长效机制的建立。</a:t>
            </a:r>
            <a:endParaRPr lang="zh-CN" altLang="zh-CN" sz="1400" dirty="0">
              <a:latin typeface="微软雅黑" panose="020B0503020204020204" charset="-122"/>
              <a:ea typeface="微软雅黑" panose="020B0503020204020204" charset="-122"/>
            </a:endParaRPr>
          </a:p>
        </p:txBody>
      </p:sp>
      <p:sp>
        <p:nvSpPr>
          <p:cNvPr id="7" name="文本框 6"/>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fld>
            <a:endParaRPr lang="zh-CN" altLang="en-US"/>
          </a:p>
        </p:txBody>
      </p:sp>
      <p:grpSp>
        <p:nvGrpSpPr>
          <p:cNvPr id="3" name="组合 2"/>
          <p:cNvGrpSpPr/>
          <p:nvPr/>
        </p:nvGrpSpPr>
        <p:grpSpPr>
          <a:xfrm>
            <a:off x="755576" y="1556791"/>
            <a:ext cx="8132706" cy="3988070"/>
            <a:chOff x="2246878" y="2362675"/>
            <a:chExt cx="8247274" cy="4044253"/>
          </a:xfrm>
        </p:grpSpPr>
        <p:sp>
          <p:nvSpPr>
            <p:cNvPr id="4" name="椭圆 3"/>
            <p:cNvSpPr/>
            <p:nvPr/>
          </p:nvSpPr>
          <p:spPr bwMode="auto">
            <a:xfrm>
              <a:off x="2246878" y="2891091"/>
              <a:ext cx="2952328" cy="2952328"/>
            </a:xfrm>
            <a:prstGeom prst="ellipse">
              <a:avLst/>
            </a:prstGeom>
            <a:solidFill>
              <a:srgbClr val="3786C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200" b="0" i="0" u="none" strike="noStrike" cap="none" normalizeH="0" baseline="0" dirty="0">
                <a:ln>
                  <a:noFill/>
                </a:ln>
                <a:solidFill>
                  <a:schemeClr val="bg1">
                    <a:lumMod val="50000"/>
                  </a:schemeClr>
                </a:solidFill>
                <a:effectLst/>
                <a:latin typeface="微软雅黑" panose="020B0503020204020204" charset="-122"/>
                <a:ea typeface="微软雅黑" panose="020B0503020204020204" charset="-122"/>
              </a:endParaRPr>
            </a:p>
          </p:txBody>
        </p:sp>
        <p:sp>
          <p:nvSpPr>
            <p:cNvPr id="5" name="TextBox 33"/>
            <p:cNvSpPr txBox="1"/>
            <p:nvPr/>
          </p:nvSpPr>
          <p:spPr>
            <a:xfrm>
              <a:off x="2538968" y="3750102"/>
              <a:ext cx="2336717" cy="1217239"/>
            </a:xfrm>
            <a:prstGeom prst="rect">
              <a:avLst/>
            </a:prstGeom>
            <a:noFill/>
          </p:spPr>
          <p:txBody>
            <a:bodyPr wrap="square" rtlCol="0">
              <a:spAutoFit/>
            </a:bodyPr>
            <a:lstStyle/>
            <a:p>
              <a:pPr algn="ctr"/>
              <a:r>
                <a:rPr lang="zh-CN" altLang="en-US" sz="2400" b="1" dirty="0" smtClean="0">
                  <a:solidFill>
                    <a:schemeClr val="bg1"/>
                  </a:solidFill>
                </a:rPr>
                <a:t>探索内控审计</a:t>
              </a:r>
              <a:r>
                <a:rPr lang="zh-CN" altLang="zh-CN" sz="2400" b="1" dirty="0" smtClean="0">
                  <a:solidFill>
                    <a:schemeClr val="bg1"/>
                  </a:solidFill>
                </a:rPr>
                <a:t>与其他审计类型结合实施</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endParaRPr>
            </a:p>
          </p:txBody>
        </p:sp>
        <p:grpSp>
          <p:nvGrpSpPr>
            <p:cNvPr id="6" name="组合 5"/>
            <p:cNvGrpSpPr/>
            <p:nvPr/>
          </p:nvGrpSpPr>
          <p:grpSpPr>
            <a:xfrm>
              <a:off x="4218483" y="2362675"/>
              <a:ext cx="864096" cy="864096"/>
              <a:chOff x="3001109" y="1862424"/>
              <a:chExt cx="864096" cy="864096"/>
            </a:xfrm>
            <a:gradFill>
              <a:gsLst>
                <a:gs pos="0">
                  <a:schemeClr val="accent5">
                    <a:lumMod val="60000"/>
                    <a:lumOff val="40000"/>
                  </a:schemeClr>
                </a:gs>
                <a:gs pos="38000">
                  <a:srgbClr val="00B0F0"/>
                </a:gs>
              </a:gsLst>
              <a:lin ang="3600000" scaled="0"/>
            </a:gradFill>
          </p:grpSpPr>
          <p:sp>
            <p:nvSpPr>
              <p:cNvPr id="24" name="椭圆 23"/>
              <p:cNvSpPr/>
              <p:nvPr/>
            </p:nvSpPr>
            <p:spPr bwMode="auto">
              <a:xfrm>
                <a:off x="3001109" y="1862424"/>
                <a:ext cx="864096" cy="864096"/>
              </a:xfrm>
              <a:prstGeom prst="ellipse">
                <a:avLst/>
              </a:prstGeom>
              <a:solidFill>
                <a:srgbClr val="3786C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200" b="0" i="0" u="none" strike="noStrike" cap="none" normalizeH="0" baseline="0">
                  <a:ln>
                    <a:noFill/>
                  </a:ln>
                  <a:solidFill>
                    <a:schemeClr val="bg1">
                      <a:lumMod val="50000"/>
                    </a:schemeClr>
                  </a:solidFill>
                  <a:effectLst/>
                  <a:latin typeface="微软雅黑" panose="020B0503020204020204" charset="-122"/>
                  <a:ea typeface="微软雅黑" panose="020B0503020204020204" charset="-122"/>
                </a:endParaRPr>
              </a:p>
            </p:txBody>
          </p:sp>
          <p:sp>
            <p:nvSpPr>
              <p:cNvPr id="25" name="TextBox 36"/>
              <p:cNvSpPr txBox="1"/>
              <p:nvPr/>
            </p:nvSpPr>
            <p:spPr>
              <a:xfrm>
                <a:off x="3147153" y="2008470"/>
                <a:ext cx="554650" cy="468169"/>
              </a:xfrm>
              <a:prstGeom prst="rect">
                <a:avLst/>
              </a:prstGeom>
              <a:noFill/>
            </p:spPr>
            <p:txBody>
              <a:bodyPr wrap="none" rtlCol="0">
                <a:spAutoFit/>
              </a:bodyPr>
              <a:lstStyle/>
              <a:p>
                <a:r>
                  <a:rPr lang="en-US" altLang="zh-CN" sz="2400" dirty="0">
                    <a:solidFill>
                      <a:schemeClr val="bg1"/>
                    </a:solidFill>
                    <a:latin typeface="微软雅黑" panose="020B0503020204020204" charset="-122"/>
                    <a:ea typeface="微软雅黑" panose="020B0503020204020204" charset="-122"/>
                  </a:rPr>
                  <a:t>01</a:t>
                </a:r>
                <a:endParaRPr lang="zh-CN" altLang="en-US" sz="2400" dirty="0">
                  <a:solidFill>
                    <a:schemeClr val="bg1"/>
                  </a:solidFill>
                  <a:latin typeface="微软雅黑" panose="020B0503020204020204" charset="-122"/>
                  <a:ea typeface="微软雅黑" panose="020B0503020204020204" charset="-122"/>
                </a:endParaRPr>
              </a:p>
            </p:txBody>
          </p:sp>
        </p:grpSp>
        <p:grpSp>
          <p:nvGrpSpPr>
            <p:cNvPr id="7" name="组合 6"/>
            <p:cNvGrpSpPr/>
            <p:nvPr/>
          </p:nvGrpSpPr>
          <p:grpSpPr>
            <a:xfrm>
              <a:off x="4875684" y="3458013"/>
              <a:ext cx="864096" cy="864096"/>
              <a:chOff x="3658310" y="2957762"/>
              <a:chExt cx="864096" cy="864096"/>
            </a:xfrm>
            <a:gradFill>
              <a:gsLst>
                <a:gs pos="0">
                  <a:schemeClr val="accent5">
                    <a:lumMod val="60000"/>
                    <a:lumOff val="40000"/>
                  </a:schemeClr>
                </a:gs>
                <a:gs pos="38000">
                  <a:srgbClr val="00B0F0"/>
                </a:gs>
              </a:gsLst>
              <a:lin ang="3600000" scaled="0"/>
            </a:gradFill>
          </p:grpSpPr>
          <p:sp>
            <p:nvSpPr>
              <p:cNvPr id="22" name="椭圆 21"/>
              <p:cNvSpPr/>
              <p:nvPr/>
            </p:nvSpPr>
            <p:spPr bwMode="auto">
              <a:xfrm>
                <a:off x="3658310" y="2957762"/>
                <a:ext cx="864096" cy="864096"/>
              </a:xfrm>
              <a:prstGeom prst="ellipse">
                <a:avLst/>
              </a:prstGeom>
              <a:solidFill>
                <a:srgbClr val="3786C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200" b="0" i="0" u="none" strike="noStrike" cap="none" normalizeH="0" baseline="0">
                  <a:ln>
                    <a:noFill/>
                  </a:ln>
                  <a:solidFill>
                    <a:schemeClr val="bg1">
                      <a:lumMod val="50000"/>
                    </a:schemeClr>
                  </a:solidFill>
                  <a:effectLst/>
                  <a:latin typeface="微软雅黑" panose="020B0503020204020204" charset="-122"/>
                  <a:ea typeface="微软雅黑" panose="020B0503020204020204" charset="-122"/>
                </a:endParaRPr>
              </a:p>
            </p:txBody>
          </p:sp>
          <p:sp>
            <p:nvSpPr>
              <p:cNvPr id="23" name="TextBox 39"/>
              <p:cNvSpPr txBox="1"/>
              <p:nvPr/>
            </p:nvSpPr>
            <p:spPr>
              <a:xfrm>
                <a:off x="3877377" y="3176828"/>
                <a:ext cx="554650" cy="468169"/>
              </a:xfrm>
              <a:prstGeom prst="rect">
                <a:avLst/>
              </a:prstGeom>
              <a:noFill/>
            </p:spPr>
            <p:txBody>
              <a:bodyPr wrap="none" rtlCol="0">
                <a:spAutoFit/>
              </a:bodyPr>
              <a:lstStyle/>
              <a:p>
                <a:r>
                  <a:rPr lang="en-US" altLang="zh-CN" sz="2400" dirty="0">
                    <a:solidFill>
                      <a:schemeClr val="bg1"/>
                    </a:solidFill>
                    <a:latin typeface="微软雅黑" panose="020B0503020204020204" charset="-122"/>
                    <a:ea typeface="微软雅黑" panose="020B0503020204020204" charset="-122"/>
                  </a:rPr>
                  <a:t>02</a:t>
                </a:r>
                <a:endParaRPr lang="zh-CN" altLang="en-US" sz="2400" dirty="0">
                  <a:solidFill>
                    <a:schemeClr val="bg1"/>
                  </a:solidFill>
                  <a:latin typeface="微软雅黑" panose="020B0503020204020204" charset="-122"/>
                  <a:ea typeface="微软雅黑" panose="020B0503020204020204" charset="-122"/>
                </a:endParaRPr>
              </a:p>
            </p:txBody>
          </p:sp>
        </p:grpSp>
        <p:grpSp>
          <p:nvGrpSpPr>
            <p:cNvPr id="8" name="组合 7"/>
            <p:cNvGrpSpPr/>
            <p:nvPr/>
          </p:nvGrpSpPr>
          <p:grpSpPr>
            <a:xfrm>
              <a:off x="4802662" y="4991484"/>
              <a:ext cx="864096" cy="864096"/>
              <a:chOff x="3585288" y="4491233"/>
              <a:chExt cx="864096" cy="864096"/>
            </a:xfrm>
            <a:gradFill>
              <a:gsLst>
                <a:gs pos="0">
                  <a:schemeClr val="accent5">
                    <a:lumMod val="60000"/>
                    <a:lumOff val="40000"/>
                  </a:schemeClr>
                </a:gs>
                <a:gs pos="38000">
                  <a:srgbClr val="00B0F0"/>
                </a:gs>
              </a:gsLst>
              <a:lin ang="3600000" scaled="0"/>
            </a:gradFill>
          </p:grpSpPr>
          <p:sp>
            <p:nvSpPr>
              <p:cNvPr id="20" name="椭圆 19"/>
              <p:cNvSpPr/>
              <p:nvPr/>
            </p:nvSpPr>
            <p:spPr bwMode="auto">
              <a:xfrm>
                <a:off x="3585288" y="4491233"/>
                <a:ext cx="864096" cy="864096"/>
              </a:xfrm>
              <a:prstGeom prst="ellipse">
                <a:avLst/>
              </a:prstGeom>
              <a:solidFill>
                <a:srgbClr val="3786C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200" b="0" i="0" u="none" strike="noStrike" cap="none" normalizeH="0" baseline="0">
                  <a:ln>
                    <a:noFill/>
                  </a:ln>
                  <a:solidFill>
                    <a:schemeClr val="bg1">
                      <a:lumMod val="50000"/>
                    </a:schemeClr>
                  </a:solidFill>
                  <a:effectLst/>
                  <a:latin typeface="微软雅黑" panose="020B0503020204020204" charset="-122"/>
                  <a:ea typeface="微软雅黑" panose="020B0503020204020204" charset="-122"/>
                </a:endParaRPr>
              </a:p>
            </p:txBody>
          </p:sp>
          <p:sp>
            <p:nvSpPr>
              <p:cNvPr id="21" name="TextBox 42"/>
              <p:cNvSpPr txBox="1"/>
              <p:nvPr/>
            </p:nvSpPr>
            <p:spPr>
              <a:xfrm>
                <a:off x="3731333" y="4710300"/>
                <a:ext cx="554650" cy="468169"/>
              </a:xfrm>
              <a:prstGeom prst="rect">
                <a:avLst/>
              </a:prstGeom>
              <a:noFill/>
            </p:spPr>
            <p:txBody>
              <a:bodyPr wrap="none" rtlCol="0">
                <a:spAutoFit/>
              </a:bodyPr>
              <a:lstStyle/>
              <a:p>
                <a:r>
                  <a:rPr lang="en-US" altLang="zh-CN" sz="2400" dirty="0">
                    <a:solidFill>
                      <a:schemeClr val="bg1"/>
                    </a:solidFill>
                    <a:latin typeface="微软雅黑" panose="020B0503020204020204" charset="-122"/>
                    <a:ea typeface="微软雅黑" panose="020B0503020204020204" charset="-122"/>
                  </a:rPr>
                  <a:t>03</a:t>
                </a:r>
                <a:endParaRPr lang="zh-CN" altLang="en-US" sz="2400" dirty="0">
                  <a:solidFill>
                    <a:schemeClr val="bg1"/>
                  </a:solidFill>
                  <a:latin typeface="微软雅黑" panose="020B0503020204020204" charset="-122"/>
                  <a:ea typeface="微软雅黑" panose="020B0503020204020204" charset="-122"/>
                </a:endParaRPr>
              </a:p>
            </p:txBody>
          </p:sp>
        </p:grpSp>
        <p:sp>
          <p:nvSpPr>
            <p:cNvPr id="19" name="TextBox 45"/>
            <p:cNvSpPr txBox="1"/>
            <p:nvPr/>
          </p:nvSpPr>
          <p:spPr>
            <a:xfrm>
              <a:off x="4242013" y="5362272"/>
              <a:ext cx="187333" cy="468169"/>
            </a:xfrm>
            <a:prstGeom prst="rect">
              <a:avLst/>
            </a:prstGeom>
            <a:noFill/>
          </p:spPr>
          <p:txBody>
            <a:bodyPr wrap="none" rtlCol="0">
              <a:spAutoFit/>
            </a:bodyPr>
            <a:lstStyle/>
            <a:p>
              <a:endParaRPr lang="zh-CN" altLang="en-US" sz="2400" dirty="0">
                <a:solidFill>
                  <a:schemeClr val="bg1"/>
                </a:solidFill>
                <a:latin typeface="微软雅黑" panose="020B0503020204020204" charset="-122"/>
                <a:ea typeface="微软雅黑" panose="020B0503020204020204" charset="-122"/>
              </a:endParaRPr>
            </a:p>
          </p:txBody>
        </p:sp>
        <p:cxnSp>
          <p:nvCxnSpPr>
            <p:cNvPr id="10" name="直接连接符 9"/>
            <p:cNvCxnSpPr/>
            <p:nvPr/>
          </p:nvCxnSpPr>
          <p:spPr>
            <a:xfrm>
              <a:off x="4948707" y="2727788"/>
              <a:ext cx="1007039"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1" name="标题 11"/>
            <p:cNvSpPr txBox="1"/>
            <p:nvPr/>
          </p:nvSpPr>
          <p:spPr>
            <a:xfrm>
              <a:off x="5897998" y="2435698"/>
              <a:ext cx="4593322" cy="62750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1800" dirty="0" smtClean="0">
                  <a:latin typeface="微软雅黑" panose="020B0503020204020204" charset="-122"/>
                  <a:ea typeface="微软雅黑" panose="020B0503020204020204" charset="-122"/>
                </a:rPr>
                <a:t>2019</a:t>
              </a:r>
              <a:r>
                <a:rPr lang="zh-CN" altLang="zh-CN" sz="1800" dirty="0" smtClean="0">
                  <a:latin typeface="微软雅黑" panose="020B0503020204020204" charset="-122"/>
                  <a:ea typeface="微软雅黑" panose="020B0503020204020204" charset="-122"/>
                </a:rPr>
                <a:t>年实施的水电气管理专项审计调查项目将水电气管理模式及内部控制作为重要的审计内容</a:t>
              </a:r>
              <a:r>
                <a:rPr lang="zh-CN" altLang="en-US" sz="1800" dirty="0" smtClean="0">
                  <a:latin typeface="微软雅黑" panose="020B0503020204020204" charset="-122"/>
                  <a:ea typeface="微软雅黑" panose="020B0503020204020204" charset="-122"/>
                </a:rPr>
                <a:t>。</a:t>
              </a:r>
              <a:endParaRPr lang="en-US" altLang="zh-CN" sz="1800" dirty="0" smtClean="0">
                <a:latin typeface="微软雅黑" panose="020B0503020204020204" charset="-122"/>
                <a:ea typeface="微软雅黑" panose="020B0503020204020204" charset="-122"/>
              </a:endParaRPr>
            </a:p>
          </p:txBody>
        </p:sp>
        <p:cxnSp>
          <p:nvCxnSpPr>
            <p:cNvPr id="12" name="直接连接符 11"/>
            <p:cNvCxnSpPr/>
            <p:nvPr/>
          </p:nvCxnSpPr>
          <p:spPr>
            <a:xfrm>
              <a:off x="5605908" y="3969169"/>
              <a:ext cx="1007039"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3" name="标题 11"/>
            <p:cNvSpPr txBox="1"/>
            <p:nvPr/>
          </p:nvSpPr>
          <p:spPr>
            <a:xfrm>
              <a:off x="6628222" y="3531035"/>
              <a:ext cx="3865930" cy="79665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1800" dirty="0" smtClean="0">
                  <a:latin typeface="微软雅黑" panose="020B0503020204020204" charset="-122"/>
                  <a:ea typeface="微软雅黑" panose="020B0503020204020204" charset="-122"/>
                </a:rPr>
                <a:t>2019</a:t>
              </a:r>
              <a:r>
                <a:rPr lang="zh-CN" altLang="en-US" sz="1800" dirty="0" smtClean="0">
                  <a:latin typeface="微软雅黑" panose="020B0503020204020204" charset="-122"/>
                  <a:ea typeface="微软雅黑" panose="020B0503020204020204" charset="-122"/>
                </a:rPr>
                <a:t>年实施的</a:t>
              </a:r>
              <a:r>
                <a:rPr lang="zh-CN" altLang="zh-CN" sz="1800" dirty="0" smtClean="0">
                  <a:latin typeface="微软雅黑" panose="020B0503020204020204" charset="-122"/>
                  <a:ea typeface="微软雅黑" panose="020B0503020204020204" charset="-122"/>
                </a:rPr>
                <a:t>学生国际交流和设备购置两个专项资金项目绩效评价将财务管理和项目管理制度建立的有效性和相关执行情况指标纳入评价指标体系。</a:t>
              </a:r>
              <a:endParaRPr lang="en-US" altLang="zh-CN" sz="1800" dirty="0" smtClean="0">
                <a:latin typeface="微软雅黑" panose="020B0503020204020204" charset="-122"/>
                <a:ea typeface="微软雅黑" panose="020B0503020204020204" charset="-122"/>
              </a:endParaRPr>
            </a:p>
          </p:txBody>
        </p:sp>
        <p:cxnSp>
          <p:nvCxnSpPr>
            <p:cNvPr id="14" name="直接连接符 13"/>
            <p:cNvCxnSpPr/>
            <p:nvPr/>
          </p:nvCxnSpPr>
          <p:spPr>
            <a:xfrm>
              <a:off x="5678931" y="5502641"/>
              <a:ext cx="1007039"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5" name="标题 11"/>
            <p:cNvSpPr txBox="1"/>
            <p:nvPr/>
          </p:nvSpPr>
          <p:spPr>
            <a:xfrm>
              <a:off x="6774267" y="5137528"/>
              <a:ext cx="3683889" cy="124138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800" dirty="0" smtClean="0">
                  <a:latin typeface="微软雅黑" panose="020B0503020204020204" charset="-122"/>
                  <a:ea typeface="微软雅黑" panose="020B0503020204020204" charset="-122"/>
                </a:rPr>
                <a:t>近两年开展的</a:t>
              </a:r>
              <a:r>
                <a:rPr lang="zh-CN" altLang="zh-CN" sz="1800" dirty="0" smtClean="0">
                  <a:latin typeface="微软雅黑" panose="020B0503020204020204" charset="-122"/>
                  <a:ea typeface="微软雅黑" panose="020B0503020204020204" charset="-122"/>
                </a:rPr>
                <a:t>领导干部任期经济责任审计项目中将内部治理结构、重要业务内控制度建设和执行作为主要的审计内容之一</a:t>
              </a:r>
              <a:r>
                <a:rPr lang="zh-CN" altLang="en-US" sz="1800" dirty="0" smtClean="0">
                  <a:latin typeface="微软雅黑" panose="020B0503020204020204" charset="-122"/>
                  <a:ea typeface="微软雅黑" panose="020B0503020204020204" charset="-122"/>
                </a:rPr>
                <a:t>。</a:t>
              </a:r>
              <a:endParaRPr lang="en-US" altLang="zh-CN" sz="1800" dirty="0" smtClean="0">
                <a:latin typeface="微软雅黑" panose="020B0503020204020204" charset="-122"/>
                <a:ea typeface="微软雅黑" panose="020B0503020204020204" charset="-122"/>
              </a:endParaRPr>
            </a:p>
          </p:txBody>
        </p:sp>
        <p:sp>
          <p:nvSpPr>
            <p:cNvPr id="17" name="标题 11"/>
            <p:cNvSpPr txBox="1"/>
            <p:nvPr/>
          </p:nvSpPr>
          <p:spPr>
            <a:xfrm>
              <a:off x="6054511" y="5610276"/>
              <a:ext cx="4038390" cy="79665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endParaRPr lang="zh-CN" altLang="en-US" sz="1800" b="1" dirty="0">
                <a:latin typeface="微软雅黑" panose="020B0503020204020204" charset="-122"/>
                <a:ea typeface="微软雅黑" panose="020B0503020204020204" charset="-122"/>
              </a:endParaRPr>
            </a:p>
          </p:txBody>
        </p:sp>
      </p:grpSp>
      <p:sp>
        <p:nvSpPr>
          <p:cNvPr id="26" name="矩形 25"/>
          <p:cNvSpPr/>
          <p:nvPr/>
        </p:nvSpPr>
        <p:spPr>
          <a:xfrm>
            <a:off x="2843808" y="332656"/>
            <a:ext cx="3262432" cy="461665"/>
          </a:xfrm>
          <a:prstGeom prst="rect">
            <a:avLst/>
          </a:prstGeom>
        </p:spPr>
        <p:txBody>
          <a:bodyPr wrap="none">
            <a:spAutoFit/>
          </a:bodyPr>
          <a:lstStyle/>
          <a:p>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二、内部控制审计监督</a:t>
            </a:r>
            <a:endPar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9" name="文本框 8"/>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a:xfrm>
            <a:off x="6516216" y="6309320"/>
            <a:ext cx="2133600" cy="365125"/>
          </a:xfrm>
        </p:spPr>
        <p:txBody>
          <a:bodyPr/>
          <a:lstStyle/>
          <a:p>
            <a:pPr>
              <a:defRPr/>
            </a:pPr>
            <a:fld id="{B237FACA-6E23-4F44-AD7C-A08AB7158D76}" type="slidenum">
              <a:rPr lang="zh-CN" altLang="en-US" smtClean="0">
                <a:latin typeface="微软雅黑" panose="020B0503020204020204" charset="-122"/>
                <a:ea typeface="微软雅黑" panose="020B0503020204020204" charset="-122"/>
                <a:cs typeface="微软雅黑" panose="020B0503020204020204" charset="-122"/>
              </a:rPr>
            </a:fld>
            <a:endParaRPr lang="zh-CN" altLang="en-US">
              <a:latin typeface="微软雅黑" panose="020B0503020204020204" charset="-122"/>
              <a:ea typeface="微软雅黑" panose="020B0503020204020204" charset="-122"/>
              <a:cs typeface="微软雅黑" panose="020B0503020204020204" charset="-122"/>
            </a:endParaRPr>
          </a:p>
        </p:txBody>
      </p:sp>
      <p:sp>
        <p:nvSpPr>
          <p:cNvPr id="3" name="TextBox 3"/>
          <p:cNvSpPr txBox="1"/>
          <p:nvPr/>
        </p:nvSpPr>
        <p:spPr>
          <a:xfrm>
            <a:off x="2987824" y="332656"/>
            <a:ext cx="4320480" cy="461665"/>
          </a:xfrm>
          <a:prstGeom prst="rect">
            <a:avLst/>
          </a:prstGeom>
          <a:noFill/>
        </p:spPr>
        <p:txBody>
          <a:bodyPr wrap="square" rtlCol="0">
            <a:spAutoFit/>
          </a:bodyPr>
          <a:lstStyle/>
          <a:p>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三、下一步工作重点</a:t>
            </a:r>
            <a:endPar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4" name="矩形 3"/>
          <p:cNvSpPr/>
          <p:nvPr/>
        </p:nvSpPr>
        <p:spPr>
          <a:xfrm>
            <a:off x="611560" y="1124745"/>
            <a:ext cx="7992888" cy="6078587"/>
          </a:xfrm>
          <a:prstGeom prst="rect">
            <a:avLst/>
          </a:prstGeom>
        </p:spPr>
        <p:txBody>
          <a:bodyPr wrap="square">
            <a:spAutoFit/>
          </a:bodyPr>
          <a:lstStyle/>
          <a:p>
            <a:pPr>
              <a:lnSpc>
                <a:spcPts val="3000"/>
              </a:lnSpc>
              <a:spcBef>
                <a:spcPts val="600"/>
              </a:spcBef>
              <a:spcAft>
                <a:spcPts val="600"/>
              </a:spcAft>
            </a:pPr>
            <a:r>
              <a:rPr lang="en-US" altLang="zh-CN" sz="2000" b="1" dirty="0" smtClean="0">
                <a:solidFill>
                  <a:schemeClr val="accent1"/>
                </a:solidFill>
                <a:latin typeface="微软雅黑" panose="020B0503020204020204" charset="-122"/>
                <a:ea typeface="微软雅黑" panose="020B0503020204020204" charset="-122"/>
                <a:cs typeface="微软雅黑" panose="020B0503020204020204" charset="-122"/>
              </a:rPr>
              <a:t>1.</a:t>
            </a:r>
            <a:r>
              <a:rPr lang="zh-CN" altLang="en-US" sz="2000" b="1" dirty="0" smtClean="0">
                <a:solidFill>
                  <a:schemeClr val="accent1"/>
                </a:solidFill>
                <a:latin typeface="微软雅黑" panose="020B0503020204020204" charset="-122"/>
                <a:ea typeface="微软雅黑" panose="020B0503020204020204" charset="-122"/>
                <a:cs typeface="微软雅黑" panose="020B0503020204020204" charset="-122"/>
              </a:rPr>
              <a:t>加强重点领域日常管控</a:t>
            </a:r>
            <a:endParaRPr lang="en-US" altLang="zh-CN" sz="2000" b="1" dirty="0">
              <a:solidFill>
                <a:schemeClr val="accent1"/>
              </a:solidFill>
              <a:latin typeface="微软雅黑" panose="020B0503020204020204" charset="-122"/>
              <a:ea typeface="微软雅黑" panose="020B0503020204020204" charset="-122"/>
              <a:cs typeface="微软雅黑" panose="020B0503020204020204" charset="-122"/>
            </a:endParaRPr>
          </a:p>
          <a:p>
            <a:pPr>
              <a:lnSpc>
                <a:spcPts val="3000"/>
              </a:lnSpc>
              <a:spcBef>
                <a:spcPts val="0"/>
              </a:spcBef>
              <a:spcAft>
                <a:spcPts val="600"/>
              </a:spcAft>
            </a:pPr>
            <a:r>
              <a:rPr lang="zh-CN" altLang="en-US" dirty="0" smtClean="0">
                <a:latin typeface="微软雅黑" panose="020B0503020204020204" charset="-122"/>
                <a:ea typeface="微软雅黑" panose="020B0503020204020204" charset="-122"/>
                <a:cs typeface="微软雅黑" panose="020B0503020204020204" charset="-122"/>
              </a:rPr>
              <a:t>聚焦</a:t>
            </a:r>
            <a:r>
              <a:rPr lang="zh-CN" altLang="en-US" dirty="0">
                <a:latin typeface="微软雅黑" panose="020B0503020204020204" charset="-122"/>
                <a:ea typeface="微软雅黑" panose="020B0503020204020204" charset="-122"/>
                <a:cs typeface="微软雅黑" panose="020B0503020204020204" charset="-122"/>
              </a:rPr>
              <a:t>关键业务</a:t>
            </a:r>
            <a:r>
              <a:rPr lang="zh-CN" altLang="en-US" dirty="0" smtClean="0">
                <a:latin typeface="微软雅黑" panose="020B0503020204020204" charset="-122"/>
                <a:ea typeface="微软雅黑" panose="020B0503020204020204" charset="-122"/>
                <a:cs typeface="微软雅黑" panose="020B0503020204020204" charset="-122"/>
              </a:rPr>
              <a:t>、重点</a:t>
            </a:r>
            <a:r>
              <a:rPr lang="zh-CN" altLang="en-US" dirty="0">
                <a:latin typeface="微软雅黑" panose="020B0503020204020204" charset="-122"/>
                <a:ea typeface="微软雅黑" panose="020B0503020204020204" charset="-122"/>
                <a:cs typeface="微软雅黑" panose="020B0503020204020204" charset="-122"/>
              </a:rPr>
              <a:t>领域</a:t>
            </a:r>
            <a:r>
              <a:rPr lang="zh-CN" altLang="en-US" dirty="0" smtClean="0">
                <a:latin typeface="微软雅黑" panose="020B0503020204020204" charset="-122"/>
                <a:ea typeface="微软雅黑" panose="020B0503020204020204" charset="-122"/>
                <a:cs typeface="微软雅黑" panose="020B0503020204020204" charset="-122"/>
              </a:rPr>
              <a:t>、重要环节，拟每年组织开展内部控制自评工作，要求采购、预算、工程项目、收支、国有资产、合同等六大业务归口管理部门组织梳理</a:t>
            </a:r>
            <a:r>
              <a:rPr lang="zh-CN" altLang="en-US" dirty="0">
                <a:latin typeface="微软雅黑" panose="020B0503020204020204" charset="-122"/>
                <a:ea typeface="微软雅黑" panose="020B0503020204020204" charset="-122"/>
                <a:cs typeface="微软雅黑" panose="020B0503020204020204" charset="-122"/>
              </a:rPr>
              <a:t>分析相关内控体系执行情况，认真查找制度缺失或流程缺陷，及时研究制定改进措施，确保体系完整、全面控制、执行有效</a:t>
            </a:r>
            <a:r>
              <a:rPr lang="zh-CN" altLang="en-US" dirty="0" smtClean="0">
                <a:latin typeface="微软雅黑" panose="020B0503020204020204" charset="-122"/>
                <a:ea typeface="微软雅黑" panose="020B0503020204020204" charset="-122"/>
                <a:cs typeface="微软雅黑" panose="020B0503020204020204" charset="-122"/>
              </a:rPr>
              <a:t>。</a:t>
            </a:r>
            <a:endParaRPr lang="en-US" altLang="zh-CN" dirty="0" smtClean="0">
              <a:latin typeface="微软雅黑" panose="020B0503020204020204" charset="-122"/>
              <a:ea typeface="微软雅黑" panose="020B0503020204020204" charset="-122"/>
              <a:cs typeface="微软雅黑" panose="020B0503020204020204" charset="-122"/>
            </a:endParaRPr>
          </a:p>
          <a:p>
            <a:pPr>
              <a:lnSpc>
                <a:spcPts val="3000"/>
              </a:lnSpc>
              <a:spcBef>
                <a:spcPts val="1200"/>
              </a:spcBef>
            </a:pPr>
            <a:r>
              <a:rPr lang="en-US" altLang="zh-CN" sz="2000" b="1" dirty="0" smtClean="0">
                <a:solidFill>
                  <a:schemeClr val="accent1"/>
                </a:solidFill>
                <a:latin typeface="微软雅黑" panose="020B0503020204020204" charset="-122"/>
                <a:ea typeface="微软雅黑" panose="020B0503020204020204" charset="-122"/>
                <a:cs typeface="微软雅黑" panose="020B0503020204020204" charset="-122"/>
              </a:rPr>
              <a:t>2.</a:t>
            </a:r>
            <a:r>
              <a:rPr lang="zh-CN" altLang="en-US" sz="2000" b="1" dirty="0" smtClean="0">
                <a:solidFill>
                  <a:schemeClr val="accent1"/>
                </a:solidFill>
                <a:latin typeface="微软雅黑" panose="020B0503020204020204" charset="-122"/>
                <a:ea typeface="微软雅黑" panose="020B0503020204020204" charset="-122"/>
                <a:cs typeface="微软雅黑" panose="020B0503020204020204" charset="-122"/>
              </a:rPr>
              <a:t>加强内控信息化建设力度</a:t>
            </a:r>
            <a:endParaRPr lang="en-US" altLang="zh-CN" sz="2000" b="1" dirty="0" smtClean="0">
              <a:solidFill>
                <a:schemeClr val="accent1"/>
              </a:solidFill>
              <a:latin typeface="微软雅黑" panose="020B0503020204020204" charset="-122"/>
              <a:ea typeface="微软雅黑" panose="020B0503020204020204" charset="-122"/>
              <a:cs typeface="微软雅黑" panose="020B0503020204020204" charset="-122"/>
            </a:endParaRPr>
          </a:p>
          <a:p>
            <a:pPr>
              <a:lnSpc>
                <a:spcPts val="3000"/>
              </a:lnSpc>
            </a:pPr>
            <a:r>
              <a:rPr lang="zh-CN" altLang="en-US" dirty="0" smtClean="0">
                <a:latin typeface="微软雅黑" panose="020B0503020204020204" charset="-122"/>
                <a:ea typeface="微软雅黑" panose="020B0503020204020204" charset="-122"/>
                <a:cs typeface="微软雅黑" panose="020B0503020204020204" charset="-122"/>
              </a:rPr>
              <a:t>进一步梳理和规范业务系统的审批流程及各层级管理人员权限设置，将内控体系管控措施嵌入各类业务信息系统，确保自动识别并终止超越权限、逾越程序和审核材料不健全等行为，促使各项管理决策和执行活动可控制、可追溯、可检查，有效减少人为违规操纵因素</a:t>
            </a:r>
            <a:r>
              <a:rPr lang="en-US" altLang="zh-CN" dirty="0" smtClean="0">
                <a:latin typeface="微软雅黑" panose="020B0503020204020204" charset="-122"/>
                <a:ea typeface="微软雅黑" panose="020B0503020204020204" charset="-122"/>
                <a:cs typeface="微软雅黑" panose="020B0503020204020204" charset="-122"/>
              </a:rPr>
              <a:t>,</a:t>
            </a:r>
            <a:r>
              <a:rPr lang="zh-CN" altLang="en-US" dirty="0" smtClean="0">
                <a:latin typeface="微软雅黑" panose="020B0503020204020204" charset="-122"/>
                <a:ea typeface="微软雅黑" panose="020B0503020204020204" charset="-122"/>
                <a:cs typeface="微软雅黑" panose="020B0503020204020204" charset="-122"/>
              </a:rPr>
              <a:t>推动业务系统的持续优化。 业务部门、信息化建设部门、审计部门协同配合，推动收支、预算、资产、采购等信息系统的</a:t>
            </a:r>
            <a:r>
              <a:rPr lang="zh-CN" altLang="zh-CN" dirty="0" smtClean="0">
                <a:latin typeface="微软雅黑" panose="020B0503020204020204" charset="-122"/>
                <a:ea typeface="微软雅黑" panose="020B0503020204020204" charset="-122"/>
                <a:cs typeface="微软雅黑" panose="020B0503020204020204" charset="-122"/>
              </a:rPr>
              <a:t>互联互通建设</a:t>
            </a:r>
            <a:r>
              <a:rPr lang="zh-CN" altLang="en-US" dirty="0" smtClean="0">
                <a:latin typeface="微软雅黑" panose="020B0503020204020204" charset="-122"/>
                <a:ea typeface="微软雅黑" panose="020B0503020204020204" charset="-122"/>
                <a:cs typeface="微软雅黑" panose="020B0503020204020204" charset="-122"/>
              </a:rPr>
              <a:t>，逐步实现内控体系与业务信息系统互联互通、有机融合。</a:t>
            </a:r>
            <a:endParaRPr lang="en-US" altLang="zh-CN" dirty="0" smtClean="0">
              <a:latin typeface="微软雅黑" panose="020B0503020204020204" charset="-122"/>
              <a:ea typeface="微软雅黑" panose="020B0503020204020204" charset="-122"/>
              <a:cs typeface="微软雅黑" panose="020B0503020204020204" charset="-122"/>
            </a:endParaRPr>
          </a:p>
          <a:p>
            <a:pPr>
              <a:lnSpc>
                <a:spcPct val="150000"/>
              </a:lnSpc>
              <a:spcBef>
                <a:spcPts val="600"/>
              </a:spcBef>
              <a:spcAft>
                <a:spcPts val="600"/>
              </a:spcAft>
            </a:pPr>
            <a:endParaRPr lang="en-US" altLang="zh-CN" dirty="0" smtClean="0">
              <a:latin typeface="微软雅黑" panose="020B0503020204020204" charset="-122"/>
              <a:ea typeface="微软雅黑" panose="020B0503020204020204" charset="-122"/>
              <a:cs typeface="微软雅黑" panose="020B0503020204020204" charset="-122"/>
            </a:endParaRPr>
          </a:p>
          <a:p>
            <a:pPr>
              <a:lnSpc>
                <a:spcPct val="150000"/>
              </a:lnSpc>
              <a:spcBef>
                <a:spcPts val="600"/>
              </a:spcBef>
              <a:spcAft>
                <a:spcPts val="600"/>
              </a:spcAft>
            </a:pPr>
            <a:endParaRPr lang="en-US" altLang="zh-CN" dirty="0">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latin typeface="微软雅黑" panose="020B0503020204020204" charset="-122"/>
                <a:ea typeface="微软雅黑" panose="020B0503020204020204" charset="-122"/>
                <a:cs typeface="微软雅黑" panose="020B0503020204020204" charset="-122"/>
              </a:rPr>
            </a:fld>
            <a:endParaRPr lang="zh-CN" altLang="en-US">
              <a:latin typeface="微软雅黑" panose="020B0503020204020204" charset="-122"/>
              <a:ea typeface="微软雅黑" panose="020B0503020204020204" charset="-122"/>
              <a:cs typeface="微软雅黑" panose="020B0503020204020204" charset="-122"/>
            </a:endParaRPr>
          </a:p>
        </p:txBody>
      </p:sp>
      <p:sp>
        <p:nvSpPr>
          <p:cNvPr id="3" name="TextBox 3"/>
          <p:cNvSpPr txBox="1"/>
          <p:nvPr/>
        </p:nvSpPr>
        <p:spPr>
          <a:xfrm>
            <a:off x="2987824" y="332656"/>
            <a:ext cx="4248472" cy="461665"/>
          </a:xfrm>
          <a:prstGeom prst="rect">
            <a:avLst/>
          </a:prstGeom>
          <a:noFill/>
        </p:spPr>
        <p:txBody>
          <a:bodyPr wrap="square" rtlCol="0">
            <a:spAutoFit/>
          </a:bodyPr>
          <a:lstStyle/>
          <a:p>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三、下一步工作重点</a:t>
            </a:r>
            <a:endPar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4" name="矩形 3"/>
          <p:cNvSpPr/>
          <p:nvPr/>
        </p:nvSpPr>
        <p:spPr>
          <a:xfrm>
            <a:off x="683568" y="980728"/>
            <a:ext cx="8003232" cy="4747453"/>
          </a:xfrm>
          <a:prstGeom prst="rect">
            <a:avLst/>
          </a:prstGeom>
        </p:spPr>
        <p:txBody>
          <a:bodyPr wrap="square">
            <a:spAutoFit/>
          </a:bodyPr>
          <a:lstStyle/>
          <a:p>
            <a:pPr>
              <a:lnSpc>
                <a:spcPct val="200000"/>
              </a:lnSpc>
            </a:pPr>
            <a:r>
              <a:rPr lang="en-US" altLang="zh-CN" sz="2000" b="1" dirty="0" smtClean="0">
                <a:solidFill>
                  <a:schemeClr val="accent1"/>
                </a:solidFill>
                <a:latin typeface="微软雅黑" panose="020B0503020204020204" charset="-122"/>
                <a:ea typeface="微软雅黑" panose="020B0503020204020204" charset="-122"/>
                <a:cs typeface="微软雅黑" panose="020B0503020204020204" charset="-122"/>
              </a:rPr>
              <a:t>3.</a:t>
            </a:r>
            <a:r>
              <a:rPr lang="zh-CN" altLang="en-US" sz="2000" b="1" dirty="0">
                <a:solidFill>
                  <a:schemeClr val="accent1"/>
                </a:solidFill>
                <a:latin typeface="微软雅黑" panose="020B0503020204020204" charset="-122"/>
                <a:ea typeface="微软雅黑" panose="020B0503020204020204" charset="-122"/>
                <a:cs typeface="微软雅黑" panose="020B0503020204020204" charset="-122"/>
              </a:rPr>
              <a:t>加强内控体系监督评价和结果</a:t>
            </a:r>
            <a:r>
              <a:rPr lang="zh-CN" altLang="en-US" sz="2000" b="1" dirty="0" smtClean="0">
                <a:solidFill>
                  <a:schemeClr val="accent1"/>
                </a:solidFill>
                <a:latin typeface="微软雅黑" panose="020B0503020204020204" charset="-122"/>
                <a:ea typeface="微软雅黑" panose="020B0503020204020204" charset="-122"/>
                <a:cs typeface="微软雅黑" panose="020B0503020204020204" charset="-122"/>
              </a:rPr>
              <a:t>运用</a:t>
            </a:r>
            <a:endParaRPr lang="en-US" altLang="zh-CN" sz="2000" b="1" dirty="0">
              <a:solidFill>
                <a:schemeClr val="accent1"/>
              </a:solidFill>
              <a:latin typeface="微软雅黑" panose="020B0503020204020204" charset="-122"/>
              <a:ea typeface="微软雅黑" panose="020B0503020204020204" charset="-122"/>
              <a:cs typeface="微软雅黑" panose="020B0503020204020204" charset="-122"/>
            </a:endParaRPr>
          </a:p>
          <a:p>
            <a:pPr>
              <a:lnSpc>
                <a:spcPts val="3500"/>
              </a:lnSpc>
            </a:pPr>
            <a:r>
              <a:rPr lang="zh-CN" altLang="en-US" dirty="0">
                <a:latin typeface="微软雅黑" panose="020B0503020204020204" charset="-122"/>
                <a:ea typeface="微软雅黑" panose="020B0503020204020204" charset="-122"/>
                <a:cs typeface="微软雅黑" panose="020B0503020204020204" charset="-122"/>
              </a:rPr>
              <a:t>正如习近平总书记所说，没有监督的权力必然导致腐败。健全高效的制度执行机制，有赖于对制度执行的有效监督</a:t>
            </a:r>
            <a:r>
              <a:rPr lang="zh-CN" altLang="en-US" dirty="0" smtClean="0">
                <a:latin typeface="微软雅黑" panose="020B0503020204020204" charset="-122"/>
                <a:ea typeface="微软雅黑" panose="020B0503020204020204" charset="-122"/>
                <a:cs typeface="微软雅黑" panose="020B0503020204020204" charset="-122"/>
              </a:rPr>
              <a:t>。综合</a:t>
            </a:r>
            <a:r>
              <a:rPr lang="zh-CN" altLang="en-US" dirty="0">
                <a:latin typeface="微软雅黑" panose="020B0503020204020204" charset="-122"/>
                <a:ea typeface="微软雅黑" panose="020B0503020204020204" charset="-122"/>
                <a:cs typeface="微软雅黑" panose="020B0503020204020204" charset="-122"/>
              </a:rPr>
              <a:t>运用自评</a:t>
            </a:r>
            <a:r>
              <a:rPr lang="zh-CN" altLang="en-US" dirty="0" smtClean="0">
                <a:latin typeface="微软雅黑" panose="020B0503020204020204" charset="-122"/>
                <a:ea typeface="微软雅黑" panose="020B0503020204020204" charset="-122"/>
                <a:cs typeface="微软雅黑" panose="020B0503020204020204" charset="-122"/>
              </a:rPr>
              <a:t>、审计</a:t>
            </a:r>
            <a:r>
              <a:rPr lang="zh-CN" altLang="en-US" dirty="0">
                <a:latin typeface="微软雅黑" panose="020B0503020204020204" charset="-122"/>
                <a:ea typeface="微软雅黑" panose="020B0503020204020204" charset="-122"/>
                <a:cs typeface="微软雅黑" panose="020B0503020204020204" charset="-122"/>
              </a:rPr>
              <a:t>、纪检监察、巡视反馈问题情况等多种监督手段，构建上下联动、内外结合的全方位内控监督评价体系</a:t>
            </a:r>
            <a:r>
              <a:rPr lang="zh-CN" altLang="en-US" dirty="0" smtClean="0">
                <a:latin typeface="微软雅黑" panose="020B0503020204020204" charset="-122"/>
                <a:ea typeface="微软雅黑" panose="020B0503020204020204" charset="-122"/>
                <a:cs typeface="微软雅黑" panose="020B0503020204020204" charset="-122"/>
              </a:rPr>
              <a:t>。</a:t>
            </a:r>
            <a:endParaRPr lang="en-US" altLang="zh-CN" dirty="0">
              <a:latin typeface="微软雅黑" panose="020B0503020204020204" charset="-122"/>
              <a:ea typeface="微软雅黑" panose="020B0503020204020204" charset="-122"/>
              <a:cs typeface="微软雅黑" panose="020B0503020204020204" charset="-122"/>
            </a:endParaRPr>
          </a:p>
          <a:p>
            <a:pPr>
              <a:lnSpc>
                <a:spcPts val="3500"/>
              </a:lnSpc>
            </a:pPr>
            <a:r>
              <a:rPr lang="zh-CN" altLang="en-US" dirty="0">
                <a:latin typeface="微软雅黑" panose="020B0503020204020204" charset="-122"/>
                <a:ea typeface="微软雅黑" panose="020B0503020204020204" charset="-122"/>
                <a:cs typeface="微软雅黑" panose="020B0503020204020204" charset="-122"/>
              </a:rPr>
              <a:t>强化对监督检查结果的运用。监督评价结果只有充分运用并落到实处，才能切实发挥</a:t>
            </a:r>
            <a:r>
              <a:rPr lang="zh-CN" altLang="en-US" dirty="0" smtClean="0">
                <a:latin typeface="微软雅黑" panose="020B0503020204020204" charset="-122"/>
                <a:ea typeface="微软雅黑" panose="020B0503020204020204" charset="-122"/>
                <a:cs typeface="微软雅黑" panose="020B0503020204020204" charset="-122"/>
              </a:rPr>
              <a:t>对单位内部</a:t>
            </a:r>
            <a:r>
              <a:rPr lang="zh-CN" altLang="en-US" dirty="0">
                <a:latin typeface="微软雅黑" panose="020B0503020204020204" charset="-122"/>
                <a:ea typeface="微软雅黑" panose="020B0503020204020204" charset="-122"/>
                <a:cs typeface="微软雅黑" panose="020B0503020204020204" charset="-122"/>
              </a:rPr>
              <a:t>控制的促进作用。针对监督评价结果，要加大督促整改力度，明确整改责任部门、责任人和完成时限，并对整改效果进行检查评价</a:t>
            </a:r>
            <a:r>
              <a:rPr lang="zh-CN" altLang="en-US" dirty="0" smtClean="0">
                <a:latin typeface="微软雅黑" panose="020B0503020204020204" charset="-122"/>
                <a:ea typeface="微软雅黑" panose="020B0503020204020204" charset="-122"/>
                <a:cs typeface="微软雅黑" panose="020B0503020204020204" charset="-122"/>
              </a:rPr>
              <a:t>。</a:t>
            </a:r>
            <a:r>
              <a:rPr lang="zh-CN" altLang="zh-CN" dirty="0" smtClean="0">
                <a:latin typeface="微软雅黑" panose="020B0503020204020204" charset="-122"/>
                <a:ea typeface="微软雅黑" panose="020B0503020204020204" charset="-122"/>
                <a:cs typeface="微软雅黑" panose="020B0503020204020204" charset="-122"/>
              </a:rPr>
              <a:t>加大审计结果信息公开力度，</a:t>
            </a:r>
            <a:r>
              <a:rPr lang="zh-CN" altLang="en-US" dirty="0" smtClean="0">
                <a:latin typeface="微软雅黑" panose="020B0503020204020204" charset="-122"/>
                <a:ea typeface="微软雅黑" panose="020B0503020204020204" charset="-122"/>
                <a:cs typeface="微软雅黑" panose="020B0503020204020204" charset="-122"/>
              </a:rPr>
              <a:t>推动</a:t>
            </a:r>
            <a:r>
              <a:rPr lang="zh-CN" altLang="zh-CN" dirty="0" smtClean="0">
                <a:latin typeface="微软雅黑" panose="020B0503020204020204" charset="-122"/>
                <a:ea typeface="微软雅黑" panose="020B0503020204020204" charset="-122"/>
                <a:cs typeface="微软雅黑" panose="020B0503020204020204" charset="-122"/>
              </a:rPr>
              <a:t>通过学校</a:t>
            </a:r>
            <a:r>
              <a:rPr lang="en-US" altLang="zh-CN" dirty="0" smtClean="0">
                <a:latin typeface="微软雅黑" panose="020B0503020204020204" charset="-122"/>
                <a:ea typeface="微软雅黑" panose="020B0503020204020204" charset="-122"/>
                <a:cs typeface="微软雅黑" panose="020B0503020204020204" charset="-122"/>
              </a:rPr>
              <a:t>OA</a:t>
            </a:r>
            <a:r>
              <a:rPr lang="zh-CN" altLang="zh-CN" dirty="0" smtClean="0">
                <a:latin typeface="微软雅黑" panose="020B0503020204020204" charset="-122"/>
                <a:ea typeface="微软雅黑" panose="020B0503020204020204" charset="-122"/>
                <a:cs typeface="微软雅黑" panose="020B0503020204020204" charset="-122"/>
              </a:rPr>
              <a:t>通报审计</a:t>
            </a:r>
            <a:r>
              <a:rPr lang="zh-CN" altLang="en-US" dirty="0" smtClean="0">
                <a:latin typeface="微软雅黑" panose="020B0503020204020204" charset="-122"/>
                <a:ea typeface="微软雅黑" panose="020B0503020204020204" charset="-122"/>
                <a:cs typeface="微软雅黑" panose="020B0503020204020204" charset="-122"/>
              </a:rPr>
              <a:t>结果</a:t>
            </a:r>
            <a:r>
              <a:rPr lang="zh-CN" altLang="zh-CN" dirty="0" smtClean="0">
                <a:latin typeface="微软雅黑" panose="020B0503020204020204" charset="-122"/>
                <a:ea typeface="微软雅黑" panose="020B0503020204020204" charset="-122"/>
                <a:cs typeface="微软雅黑" panose="020B0503020204020204" charset="-122"/>
              </a:rPr>
              <a:t>，促使领导干部依法尽责履职，改进工作方法，完善内部管理，提高工作效率。</a:t>
            </a:r>
            <a:endParaRPr lang="en-US" altLang="zh-CN" dirty="0">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332118" y="1299592"/>
            <a:ext cx="8532440" cy="4104456"/>
          </a:xfrm>
          <a:prstGeom prst="roundRect">
            <a:avLst/>
          </a:prstGeom>
          <a:solidFill>
            <a:schemeClr val="accent1">
              <a:alpha val="2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fld>
            <a:endParaRPr lang="zh-CN" altLang="en-US"/>
          </a:p>
        </p:txBody>
      </p:sp>
      <p:sp>
        <p:nvSpPr>
          <p:cNvPr id="3" name="内容占位符 2"/>
          <p:cNvSpPr txBox="1"/>
          <p:nvPr/>
        </p:nvSpPr>
        <p:spPr>
          <a:xfrm>
            <a:off x="529886" y="1268760"/>
            <a:ext cx="8136904" cy="4896544"/>
          </a:xfrm>
          <a:prstGeom prst="rect">
            <a:avLst/>
          </a:prstGeom>
        </p:spPr>
        <p:txBody>
          <a:bodyPr anchor="t"/>
          <a:lstStyle/>
          <a:p>
            <a:pPr>
              <a:lnSpc>
                <a:spcPct val="150000"/>
              </a:lnSpc>
            </a:pPr>
            <a:r>
              <a:rPr lang="zh-CN" altLang="en-US" sz="2400" dirty="0">
                <a:latin typeface="微软雅黑" panose="020B0503020204020204" charset="-122"/>
                <a:ea typeface="微软雅黑" panose="020B0503020204020204" charset="-122"/>
                <a:cs typeface="微软雅黑" panose="020B0503020204020204" charset="-122"/>
              </a:rPr>
              <a:t>内部控制建设要紧紧围绕学校办学目标和事业发展规划，坚持服务于学校人才培养和科学研究。以制度建设和执行能力建设两个核心要素为抓手，加快建立与世界一流大学相适应、相匹配的内部管控机制，切实将内控转化为治理效能，充分发挥内控体系对“双一流”高质量建设的重要保障，促进学校内涵发展，健全中国特色现代大学制度，提升学校内部治理水平。</a:t>
            </a:r>
            <a:endParaRPr lang="zh-CN" altLang="en-US" sz="2400" dirty="0">
              <a:latin typeface="微软雅黑" panose="020B0503020204020204" charset="-122"/>
              <a:ea typeface="微软雅黑" panose="020B0503020204020204" charset="-122"/>
              <a:cs typeface="微软雅黑" panose="020B0503020204020204" charset="-122"/>
            </a:endParaRPr>
          </a:p>
          <a:p>
            <a:pPr>
              <a:lnSpc>
                <a:spcPct val="150000"/>
              </a:lnSpc>
            </a:pPr>
            <a:endParaRPr lang="en-US" altLang="zh-CN" sz="2400" dirty="0" smtClean="0">
              <a:latin typeface="微软雅黑" panose="020B0503020204020204" charset="-122"/>
              <a:ea typeface="微软雅黑" panose="020B0503020204020204" charset="-122"/>
              <a:cs typeface="微软雅黑" panose="020B0503020204020204" charset="-122"/>
            </a:endParaRPr>
          </a:p>
          <a:p>
            <a:endParaRPr kumimoji="0" lang="zh-CN" altLang="en-US" sz="2800" i="0" u="none" strike="noStrike" kern="1200" cap="none" spc="0" normalizeH="0" baseline="0" noProof="0" dirty="0">
              <a:ln>
                <a:noFill/>
              </a:ln>
              <a:solidFill>
                <a:schemeClr val="tx1"/>
              </a:solidFill>
              <a:effectLst/>
              <a:uLnTx/>
              <a:uFillTx/>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灯片编号占位符 36"/>
          <p:cNvSpPr txBox="1">
            <a:spLocks noGrp="1"/>
          </p:cNvSpPr>
          <p:nvPr/>
        </p:nvSpPr>
        <p:spPr bwMode="auto">
          <a:xfrm>
            <a:off x="7643813" y="6500813"/>
            <a:ext cx="1214437" cy="365125"/>
          </a:xfrm>
          <a:prstGeom prst="rect">
            <a:avLst/>
          </a:prstGeom>
          <a:noFill/>
          <a:ln w="9525">
            <a:noFill/>
            <a:miter lim="800000"/>
          </a:ln>
        </p:spPr>
        <p:txBody>
          <a:bodyPr anchor="ctr"/>
          <a:lstStyle/>
          <a:p>
            <a:pPr algn="r"/>
            <a:fld id="{001D2FA9-4670-452F-9626-129C23E02F61}" type="slidenum">
              <a:rPr lang="zh-CN" altLang="en-US" sz="1200" b="1">
                <a:solidFill>
                  <a:srgbClr val="FFFF00"/>
                </a:solidFill>
                <a:latin typeface="华文细黑" panose="02010600040101010101" charset="-122"/>
                <a:ea typeface="华文细黑" panose="02010600040101010101" charset="-122"/>
                <a:cs typeface="华文细黑" panose="02010600040101010101" charset="-122"/>
              </a:rPr>
            </a:fld>
            <a:r>
              <a:rPr lang="en-US" altLang="zh-CN" sz="1200" b="1">
                <a:solidFill>
                  <a:srgbClr val="FFFF00"/>
                </a:solidFill>
                <a:latin typeface="华文细黑" panose="02010600040101010101" charset="-122"/>
                <a:ea typeface="华文细黑" panose="02010600040101010101" charset="-122"/>
                <a:cs typeface="华文细黑" panose="02010600040101010101" charset="-122"/>
              </a:rPr>
              <a:t> </a:t>
            </a:r>
            <a:endParaRPr lang="en-US" altLang="zh-CN" sz="1200" b="1">
              <a:solidFill>
                <a:srgbClr val="FFFF00"/>
              </a:solidFill>
              <a:latin typeface="华文细黑" panose="02010600040101010101" charset="-122"/>
              <a:ea typeface="华文细黑" panose="02010600040101010101" charset="-122"/>
              <a:cs typeface="华文细黑" panose="02010600040101010101" charset="-122"/>
            </a:endParaRPr>
          </a:p>
        </p:txBody>
      </p:sp>
      <p:pic>
        <p:nvPicPr>
          <p:cNvPr id="59394" name="Picture 5" descr="headyishulou"/>
          <p:cNvPicPr>
            <a:picLocks noChangeAspect="1" noChangeArrowheads="1"/>
          </p:cNvPicPr>
          <p:nvPr/>
        </p:nvPicPr>
        <p:blipFill>
          <a:blip r:embed="rId1" cstate="print"/>
          <a:srcRect/>
          <a:stretch>
            <a:fillRect/>
          </a:stretch>
        </p:blipFill>
        <p:spPr bwMode="auto">
          <a:xfrm>
            <a:off x="0" y="2492896"/>
            <a:ext cx="9144000" cy="2628900"/>
          </a:xfrm>
          <a:prstGeom prst="rect">
            <a:avLst/>
          </a:prstGeom>
          <a:noFill/>
          <a:ln w="9525">
            <a:noFill/>
            <a:miter lim="800000"/>
            <a:headEnd/>
            <a:tailEnd/>
          </a:ln>
        </p:spPr>
      </p:pic>
      <p:sp>
        <p:nvSpPr>
          <p:cNvPr id="59395" name="TextBox 12"/>
          <p:cNvSpPr txBox="1">
            <a:spLocks noChangeArrowheads="1"/>
          </p:cNvSpPr>
          <p:nvPr/>
        </p:nvSpPr>
        <p:spPr bwMode="auto">
          <a:xfrm>
            <a:off x="0" y="1412875"/>
            <a:ext cx="9144000" cy="584200"/>
          </a:xfrm>
          <a:prstGeom prst="rect">
            <a:avLst/>
          </a:prstGeom>
          <a:noFill/>
          <a:ln w="9525">
            <a:noFill/>
            <a:miter lim="800000"/>
          </a:ln>
        </p:spPr>
        <p:txBody>
          <a:bodyPr>
            <a:spAutoFit/>
          </a:bodyPr>
          <a:lstStyle/>
          <a:p>
            <a:pPr algn="ctr"/>
            <a:r>
              <a:rPr lang="zh-CN" altLang="en-US" sz="3200" b="1">
                <a:latin typeface="微软雅黑" panose="020B0503020204020204" charset="-122"/>
                <a:ea typeface="微软雅黑" panose="020B0503020204020204" charset="-122"/>
              </a:rPr>
              <a:t>感谢聆听    敬请指正</a:t>
            </a:r>
            <a:endParaRPr lang="en-US" altLang="zh-CN" sz="3200" b="1">
              <a:latin typeface="微软雅黑" panose="020B0503020204020204" charset="-122"/>
              <a:ea typeface="微软雅黑" panose="020B0503020204020204" charset="-122"/>
            </a:endParaRPr>
          </a:p>
        </p:txBody>
      </p:sp>
      <p:sp>
        <p:nvSpPr>
          <p:cNvPr id="2" name="文本框 1"/>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251520" y="234895"/>
            <a:ext cx="8229600" cy="584775"/>
          </a:xfrm>
          <a:prstGeom prst="rect">
            <a:avLst/>
          </a:prstGeom>
          <a:noFill/>
          <a:ln w="9525">
            <a:noFill/>
            <a:miter lim="800000"/>
          </a:ln>
        </p:spPr>
        <p:txBody>
          <a:bodyPr wrap="square" anchor="ctr">
            <a:spAutoFit/>
          </a:bodyPr>
          <a:lstStyle/>
          <a:p>
            <a:pPr indent="238125" algn="ctr" eaLnBrk="0" hangingPunct="0"/>
            <a:r>
              <a:rPr lang="zh-CN" altLang="en-US" sz="3200" b="1" dirty="0" smtClean="0">
                <a:solidFill>
                  <a:schemeClr val="bg1"/>
                </a:solidFill>
                <a:latin typeface="微软雅黑" panose="020B0503020204020204" charset="-122"/>
                <a:ea typeface="微软雅黑" panose="020B0503020204020204" charset="-122"/>
                <a:cs typeface="宋体" panose="02010600030101010101" pitchFamily="2" charset="-122"/>
              </a:rPr>
              <a:t>主要内容</a:t>
            </a:r>
            <a:endParaRPr lang="zh-CN" altLang="en-US" sz="32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6" name="1. 实验教学中心建设的必要性和定位"/>
          <p:cNvSpPr txBox="1"/>
          <p:nvPr/>
        </p:nvSpPr>
        <p:spPr>
          <a:xfrm>
            <a:off x="1547664" y="1628800"/>
            <a:ext cx="6408712" cy="461663"/>
          </a:xfrm>
          <a:prstGeom prst="rect">
            <a:avLst/>
          </a:prstGeom>
          <a:solidFill>
            <a:schemeClr val="accent1"/>
          </a:solidFill>
          <a:ln w="12700">
            <a:solidFill>
              <a:schemeClr val="accent1"/>
            </a:solidFill>
            <a:miter lim="400000"/>
          </a:ln>
        </p:spPr>
        <p:txBody>
          <a:bodyPr wrap="square" lIns="45719" tIns="45719" rIns="45719" bIns="45719">
            <a:spAutoFit/>
          </a:bodyPr>
          <a:lstStyle>
            <a:defPPr marL="0" marR="0" indent="0" algn="l" defTabSz="914400" rtl="0" fontAlgn="auto" latinLnBrk="1" hangingPunct="0">
              <a:lnSpc>
                <a:spcPct val="100000"/>
              </a:lnSpc>
              <a:spcBef>
                <a:spcPts val="0"/>
              </a:spcBef>
              <a:spcAft>
                <a:spcPts val="0"/>
              </a:spcAft>
              <a:buClrTx/>
              <a:buSzTx/>
              <a:buFontTx/>
              <a:buNone/>
              <a:defRPr kumimoji="0" lang="zh-CN" sz="1800" b="0" i="0" u="none" strike="noStrike" cap="none" spc="0" normalizeH="0" baseline="0">
                <a:ln>
                  <a:noFill/>
                </a:ln>
                <a:solidFill>
                  <a:srgbClr val="000000"/>
                </a:solidFill>
                <a:effectLst/>
                <a:uFillTx/>
              </a:defRPr>
            </a:defPPr>
            <a:lvl1pPr defTabSz="1828800">
              <a:spcBef>
                <a:spcPts val="4800"/>
              </a:spcBef>
              <a:defRPr sz="2800" b="0">
                <a:solidFill>
                  <a:schemeClr val="bg1"/>
                </a:solidFill>
                <a:latin typeface="微软雅黑" panose="020B0503020204020204" charset="-122"/>
                <a:ea typeface="微软雅黑" panose="020B0503020204020204" charset="-122"/>
                <a:cs typeface="PingFang SC Semibold"/>
              </a:defRPr>
            </a:lvl1pPr>
          </a:lstStyle>
          <a:p>
            <a:r>
              <a:rPr lang="zh-CN" altLang="en-US" sz="2400" b="1" dirty="0" smtClean="0"/>
              <a:t>一、内部控制建设</a:t>
            </a:r>
            <a:endParaRPr lang="zh-CN" altLang="en-US" sz="2400" b="1" dirty="0"/>
          </a:p>
        </p:txBody>
      </p:sp>
      <p:sp>
        <p:nvSpPr>
          <p:cNvPr id="8" name="2. 四个专业的课程体系分析"/>
          <p:cNvSpPr txBox="1"/>
          <p:nvPr/>
        </p:nvSpPr>
        <p:spPr>
          <a:xfrm>
            <a:off x="1535738" y="2526477"/>
            <a:ext cx="6418946" cy="461663"/>
          </a:xfrm>
          <a:prstGeom prst="rect">
            <a:avLst/>
          </a:prstGeom>
          <a:solidFill>
            <a:schemeClr val="accent1"/>
          </a:solidFill>
          <a:ln w="12700">
            <a:solidFill>
              <a:schemeClr val="accent1"/>
            </a:solidFill>
            <a:miter lim="400000"/>
          </a:ln>
        </p:spPr>
        <p:txBody>
          <a:bodyPr wrap="square" lIns="45719" tIns="45719" rIns="45719" bIns="45719">
            <a:spAutoFit/>
          </a:bodyPr>
          <a:lstStyle>
            <a:defPPr marL="0" marR="0" indent="0" algn="l" defTabSz="914400" rtl="0" fontAlgn="auto" latinLnBrk="1" hangingPunct="0">
              <a:lnSpc>
                <a:spcPct val="100000"/>
              </a:lnSpc>
              <a:spcBef>
                <a:spcPts val="0"/>
              </a:spcBef>
              <a:spcAft>
                <a:spcPts val="0"/>
              </a:spcAft>
              <a:buClrTx/>
              <a:buSzTx/>
              <a:buFontTx/>
              <a:buNone/>
              <a:defRPr kumimoji="0" lang="zh-CN" sz="1800" b="0" i="0" u="none" strike="noStrike" cap="none" spc="0" normalizeH="0" baseline="0">
                <a:ln>
                  <a:noFill/>
                </a:ln>
                <a:solidFill>
                  <a:srgbClr val="000000"/>
                </a:solidFill>
                <a:effectLst/>
                <a:uFillTx/>
              </a:defRPr>
            </a:defPPr>
            <a:lvl1pPr defTabSz="1828800">
              <a:spcBef>
                <a:spcPts val="4800"/>
              </a:spcBef>
              <a:defRPr sz="2800" b="0">
                <a:solidFill>
                  <a:schemeClr val="bg1"/>
                </a:solidFill>
                <a:latin typeface="微软雅黑" panose="020B0503020204020204" charset="-122"/>
                <a:ea typeface="微软雅黑" panose="020B0503020204020204" charset="-122"/>
                <a:cs typeface="PingFang SC Semibold"/>
              </a:defRPr>
            </a:lvl1pPr>
          </a:lstStyle>
          <a:p>
            <a:r>
              <a:rPr lang="zh-CN" altLang="en-US" sz="2400" b="1" dirty="0" smtClean="0"/>
              <a:t>二、内部控制审计监督</a:t>
            </a:r>
            <a:endParaRPr lang="zh-CN" altLang="en-US" sz="2400" b="1" dirty="0"/>
          </a:p>
        </p:txBody>
      </p:sp>
      <p:sp>
        <p:nvSpPr>
          <p:cNvPr id="9" name="2. 四个专业的课程体系分析"/>
          <p:cNvSpPr txBox="1"/>
          <p:nvPr/>
        </p:nvSpPr>
        <p:spPr>
          <a:xfrm>
            <a:off x="1535738" y="3439207"/>
            <a:ext cx="6420638" cy="461663"/>
          </a:xfrm>
          <a:prstGeom prst="rect">
            <a:avLst/>
          </a:prstGeom>
          <a:solidFill>
            <a:schemeClr val="accent1"/>
          </a:solidFill>
          <a:ln w="12700">
            <a:solidFill>
              <a:schemeClr val="accent1"/>
            </a:solidFill>
            <a:miter lim="400000"/>
          </a:ln>
        </p:spPr>
        <p:txBody>
          <a:bodyPr wrap="square" lIns="45719" tIns="45719" rIns="45719" bIns="45719">
            <a:sp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algn="l" defTabSz="1828800">
              <a:spcBef>
                <a:spcPts val="4800"/>
              </a:spcBef>
              <a:defRPr sz="4800" b="0">
                <a:solidFill>
                  <a:schemeClr val="bg1"/>
                </a:solidFill>
                <a:latin typeface="PingFang SC Semibold"/>
                <a:ea typeface="PingFang SC Semibold"/>
                <a:cs typeface="PingFang SC Semibold"/>
              </a:defRPr>
            </a:lvl1pPr>
          </a:lstStyle>
          <a:p>
            <a:r>
              <a:rPr lang="zh-CN" altLang="en-US" sz="2400" b="1" dirty="0" smtClean="0">
                <a:latin typeface="微软雅黑" panose="020B0503020204020204" charset="-122"/>
                <a:ea typeface="微软雅黑" panose="020B0503020204020204" charset="-122"/>
              </a:rPr>
              <a:t>三、下一步工作重点</a:t>
            </a:r>
            <a:endParaRPr lang="zh-CN" altLang="en-US" sz="2400" b="1" dirty="0">
              <a:latin typeface="微软雅黑" panose="020B0503020204020204" charset="-122"/>
              <a:ea typeface="微软雅黑" panose="020B0503020204020204" charset="-122"/>
            </a:endParaRPr>
          </a:p>
        </p:txBody>
      </p:sp>
      <p:sp>
        <p:nvSpPr>
          <p:cNvPr id="2" name="文本框 1"/>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fld>
            <a:endParaRPr lang="zh-CN" altLang="en-US" dirty="0"/>
          </a:p>
        </p:txBody>
      </p:sp>
      <p:sp>
        <p:nvSpPr>
          <p:cNvPr id="4" name="矩形 3"/>
          <p:cNvSpPr/>
          <p:nvPr/>
        </p:nvSpPr>
        <p:spPr>
          <a:xfrm>
            <a:off x="2699792" y="332656"/>
            <a:ext cx="2646878" cy="461665"/>
          </a:xfrm>
          <a:prstGeom prst="rect">
            <a:avLst/>
          </a:prstGeom>
        </p:spPr>
        <p:txBody>
          <a:bodyPr wrap="none">
            <a:spAutoFit/>
          </a:bodyPr>
          <a:lstStyle/>
          <a:p>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一、内部控制建设</a:t>
            </a:r>
            <a:endPar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5" name="矩形 4"/>
          <p:cNvSpPr/>
          <p:nvPr/>
        </p:nvSpPr>
        <p:spPr>
          <a:xfrm>
            <a:off x="539552" y="1124744"/>
            <a:ext cx="8352928" cy="5528945"/>
          </a:xfrm>
          <a:prstGeom prst="rect">
            <a:avLst/>
          </a:prstGeom>
        </p:spPr>
        <p:txBody>
          <a:bodyPr wrap="square">
            <a:spAutoFit/>
          </a:bodyPr>
          <a:lstStyle/>
          <a:p>
            <a:pPr>
              <a:lnSpc>
                <a:spcPts val="2500"/>
              </a:lnSpc>
            </a:pPr>
            <a:r>
              <a:rPr lang="zh-CN" altLang="zh-CN" b="1" dirty="0" smtClean="0">
                <a:solidFill>
                  <a:srgbClr val="FF0000"/>
                </a:solidFill>
                <a:latin typeface="+mn-ea"/>
                <a:ea typeface="+mn-ea"/>
              </a:rPr>
              <a:t>领导</a:t>
            </a:r>
            <a:r>
              <a:rPr lang="zh-CN" altLang="en-US" b="1" dirty="0" smtClean="0">
                <a:solidFill>
                  <a:srgbClr val="FF0000"/>
                </a:solidFill>
                <a:latin typeface="+mn-ea"/>
                <a:ea typeface="+mn-ea"/>
              </a:rPr>
              <a:t>高度</a:t>
            </a:r>
            <a:r>
              <a:rPr lang="zh-CN" altLang="zh-CN" b="1" dirty="0" smtClean="0">
                <a:solidFill>
                  <a:srgbClr val="FF0000"/>
                </a:solidFill>
                <a:latin typeface="+mn-ea"/>
                <a:ea typeface="+mn-ea"/>
              </a:rPr>
              <a:t>重视，明确建设思路</a:t>
            </a:r>
            <a:endParaRPr lang="en-US" altLang="zh-CN" b="1" dirty="0" smtClean="0">
              <a:solidFill>
                <a:srgbClr val="FF0000"/>
              </a:solidFill>
              <a:latin typeface="+mn-ea"/>
              <a:ea typeface="+mn-ea"/>
            </a:endParaRPr>
          </a:p>
          <a:p>
            <a:pPr>
              <a:lnSpc>
                <a:spcPts val="2500"/>
              </a:lnSpc>
            </a:pPr>
            <a:r>
              <a:rPr lang="zh-CN" altLang="zh-CN" dirty="0" smtClean="0">
                <a:latin typeface="+mn-ea"/>
                <a:ea typeface="+mn-ea"/>
              </a:rPr>
              <a:t>为贯彻落实《行政事业单位内部控制规范（试行）》（财会〔</a:t>
            </a:r>
            <a:r>
              <a:rPr lang="en-US" altLang="zh-CN" dirty="0" smtClean="0">
                <a:latin typeface="+mn-ea"/>
                <a:ea typeface="+mn-ea"/>
              </a:rPr>
              <a:t>2012</a:t>
            </a:r>
            <a:r>
              <a:rPr lang="zh-CN" altLang="zh-CN" dirty="0" smtClean="0">
                <a:latin typeface="+mn-ea"/>
                <a:ea typeface="+mn-ea"/>
              </a:rPr>
              <a:t>〕</a:t>
            </a:r>
            <a:r>
              <a:rPr lang="en-US" altLang="zh-CN" dirty="0" smtClean="0">
                <a:latin typeface="+mn-ea"/>
                <a:ea typeface="+mn-ea"/>
              </a:rPr>
              <a:t>21</a:t>
            </a:r>
            <a:r>
              <a:rPr lang="zh-CN" altLang="zh-CN" dirty="0" smtClean="0">
                <a:latin typeface="+mn-ea"/>
                <a:ea typeface="+mn-ea"/>
              </a:rPr>
              <a:t>号）、《关于全面推进行政事业单位内部控制建设的指导意见》（财会〔</a:t>
            </a:r>
            <a:r>
              <a:rPr lang="en-US" altLang="zh-CN" dirty="0" smtClean="0">
                <a:latin typeface="+mn-ea"/>
                <a:ea typeface="+mn-ea"/>
              </a:rPr>
              <a:t>2015</a:t>
            </a:r>
            <a:r>
              <a:rPr lang="zh-CN" altLang="zh-CN" dirty="0" smtClean="0">
                <a:latin typeface="+mn-ea"/>
                <a:ea typeface="+mn-ea"/>
              </a:rPr>
              <a:t>〕</a:t>
            </a:r>
            <a:r>
              <a:rPr lang="en-US" altLang="zh-CN" dirty="0" smtClean="0">
                <a:latin typeface="+mn-ea"/>
                <a:ea typeface="+mn-ea"/>
              </a:rPr>
              <a:t>24</a:t>
            </a:r>
            <a:r>
              <a:rPr lang="zh-CN" altLang="zh-CN" dirty="0" smtClean="0">
                <a:latin typeface="+mn-ea"/>
                <a:ea typeface="+mn-ea"/>
              </a:rPr>
              <a:t>号）、《教育部直属高校经济活动内部控制指南（试行）》（教财厅〔</a:t>
            </a:r>
            <a:r>
              <a:rPr lang="en-US" altLang="zh-CN" dirty="0" smtClean="0">
                <a:latin typeface="+mn-ea"/>
                <a:ea typeface="+mn-ea"/>
              </a:rPr>
              <a:t>2016</a:t>
            </a:r>
            <a:r>
              <a:rPr lang="zh-CN" altLang="zh-CN" dirty="0" smtClean="0">
                <a:latin typeface="+mn-ea"/>
                <a:ea typeface="+mn-ea"/>
              </a:rPr>
              <a:t>〕</a:t>
            </a:r>
            <a:r>
              <a:rPr lang="en-US" altLang="zh-CN" dirty="0" smtClean="0">
                <a:latin typeface="+mn-ea"/>
                <a:ea typeface="+mn-ea"/>
              </a:rPr>
              <a:t>2</a:t>
            </a:r>
            <a:r>
              <a:rPr lang="zh-CN" altLang="zh-CN" dirty="0" smtClean="0">
                <a:latin typeface="+mn-ea"/>
                <a:ea typeface="+mn-ea"/>
              </a:rPr>
              <a:t>号）等相关文件精神，</a:t>
            </a:r>
            <a:r>
              <a:rPr lang="en-US" altLang="zh-CN" dirty="0" smtClean="0">
                <a:latin typeface="+mn-ea"/>
                <a:ea typeface="+mn-ea"/>
                <a:cs typeface="Times New Roman" panose="02020603050405020304" pitchFamily="18" charset="0"/>
              </a:rPr>
              <a:t>2016</a:t>
            </a:r>
            <a:r>
              <a:rPr lang="zh-CN" altLang="zh-CN" dirty="0" smtClean="0">
                <a:latin typeface="+mn-ea"/>
                <a:ea typeface="+mn-ea"/>
                <a:cs typeface="Times New Roman" panose="02020603050405020304" pitchFamily="18" charset="0"/>
              </a:rPr>
              <a:t>年</a:t>
            </a:r>
            <a:r>
              <a:rPr lang="en-US" altLang="zh-CN" dirty="0" smtClean="0">
                <a:latin typeface="+mn-ea"/>
                <a:ea typeface="+mn-ea"/>
                <a:cs typeface="Times New Roman" panose="02020603050405020304" pitchFamily="18" charset="0"/>
              </a:rPr>
              <a:t>9</a:t>
            </a:r>
            <a:r>
              <a:rPr lang="zh-CN" altLang="zh-CN" dirty="0" smtClean="0">
                <a:latin typeface="+mn-ea"/>
                <a:ea typeface="+mn-ea"/>
                <a:cs typeface="Times New Roman" panose="02020603050405020304" pitchFamily="18" charset="0"/>
              </a:rPr>
              <a:t>月</a:t>
            </a:r>
            <a:r>
              <a:rPr lang="en-US" altLang="zh-CN" dirty="0" smtClean="0">
                <a:latin typeface="+mn-ea"/>
                <a:ea typeface="+mn-ea"/>
                <a:cs typeface="Times New Roman" panose="02020603050405020304" pitchFamily="18" charset="0"/>
              </a:rPr>
              <a:t>20</a:t>
            </a:r>
            <a:r>
              <a:rPr lang="zh-CN" altLang="zh-CN" dirty="0" smtClean="0">
                <a:latin typeface="+mn-ea"/>
                <a:ea typeface="+mn-ea"/>
                <a:cs typeface="Times New Roman" panose="02020603050405020304" pitchFamily="18" charset="0"/>
              </a:rPr>
              <a:t>日，重庆大学校长办公会议审议通过《</a:t>
            </a:r>
            <a:r>
              <a:rPr lang="zh-CN" altLang="zh-CN" b="1" dirty="0" smtClean="0">
                <a:solidFill>
                  <a:srgbClr val="FF0000"/>
                </a:solidFill>
                <a:latin typeface="+mn-ea"/>
                <a:ea typeface="+mn-ea"/>
                <a:cs typeface="Times New Roman" panose="02020603050405020304" pitchFamily="18" charset="0"/>
              </a:rPr>
              <a:t>重庆大学关于加强内部控制建设工作方案》</a:t>
            </a:r>
            <a:r>
              <a:rPr lang="zh-CN" altLang="en-US" dirty="0" smtClean="0">
                <a:latin typeface="+mn-ea"/>
                <a:ea typeface="+mn-ea"/>
                <a:cs typeface="Times New Roman" panose="02020603050405020304" pitchFamily="18" charset="0"/>
              </a:rPr>
              <a:t>，全面启动内部控制建设工作</a:t>
            </a:r>
            <a:r>
              <a:rPr lang="zh-CN" altLang="zh-CN" dirty="0" smtClean="0">
                <a:latin typeface="+mn-ea"/>
                <a:ea typeface="+mn-ea"/>
                <a:cs typeface="Times New Roman" panose="02020603050405020304" pitchFamily="18" charset="0"/>
              </a:rPr>
              <a:t>。成立</a:t>
            </a:r>
            <a:r>
              <a:rPr lang="zh-CN" altLang="en-US" dirty="0" smtClean="0">
                <a:latin typeface="+mn-ea"/>
                <a:ea typeface="+mn-ea"/>
                <a:cs typeface="Times New Roman" panose="02020603050405020304" pitchFamily="18" charset="0"/>
              </a:rPr>
              <a:t>了</a:t>
            </a:r>
            <a:r>
              <a:rPr lang="zh-CN" altLang="zh-CN" b="1" dirty="0" smtClean="0">
                <a:solidFill>
                  <a:srgbClr val="FF0000"/>
                </a:solidFill>
                <a:latin typeface="+mn-ea"/>
                <a:ea typeface="+mn-ea"/>
                <a:cs typeface="Times New Roman" panose="02020603050405020304" pitchFamily="18" charset="0"/>
              </a:rPr>
              <a:t>内部控制领导小组</a:t>
            </a:r>
            <a:r>
              <a:rPr lang="zh-CN" altLang="en-US" dirty="0" smtClean="0">
                <a:latin typeface="+mn-ea"/>
                <a:ea typeface="+mn-ea"/>
                <a:cs typeface="Times New Roman" panose="02020603050405020304" pitchFamily="18" charset="0"/>
              </a:rPr>
              <a:t>（组长：校长）</a:t>
            </a:r>
            <a:r>
              <a:rPr lang="zh-CN" altLang="zh-CN" dirty="0" smtClean="0">
                <a:latin typeface="+mn-ea"/>
                <a:ea typeface="+mn-ea"/>
                <a:cs typeface="Times New Roman" panose="02020603050405020304" pitchFamily="18" charset="0"/>
              </a:rPr>
              <a:t>、</a:t>
            </a:r>
            <a:r>
              <a:rPr lang="zh-CN" altLang="zh-CN" b="1" dirty="0" smtClean="0">
                <a:solidFill>
                  <a:srgbClr val="FF0000"/>
                </a:solidFill>
                <a:latin typeface="+mn-ea"/>
                <a:ea typeface="+mn-ea"/>
                <a:cs typeface="Times New Roman" panose="02020603050405020304" pitchFamily="18" charset="0"/>
              </a:rPr>
              <a:t>内部控制工作小组</a:t>
            </a:r>
            <a:r>
              <a:rPr lang="zh-CN" altLang="en-US" dirty="0" smtClean="0">
                <a:latin typeface="+mn-ea"/>
                <a:ea typeface="+mn-ea"/>
                <a:cs typeface="Times New Roman" panose="02020603050405020304" pitchFamily="18" charset="0"/>
              </a:rPr>
              <a:t>（组长：常务副校长）</a:t>
            </a:r>
            <a:r>
              <a:rPr lang="zh-CN" altLang="zh-CN" dirty="0" smtClean="0">
                <a:latin typeface="+mn-ea"/>
                <a:ea typeface="+mn-ea"/>
                <a:cs typeface="Times New Roman" panose="02020603050405020304" pitchFamily="18" charset="0"/>
              </a:rPr>
              <a:t>、</a:t>
            </a:r>
            <a:r>
              <a:rPr lang="zh-CN" altLang="zh-CN" b="1" dirty="0" smtClean="0">
                <a:solidFill>
                  <a:srgbClr val="FF0000"/>
                </a:solidFill>
                <a:latin typeface="+mn-ea"/>
                <a:ea typeface="+mn-ea"/>
                <a:cs typeface="Times New Roman" panose="02020603050405020304" pitchFamily="18" charset="0"/>
              </a:rPr>
              <a:t>内部</a:t>
            </a:r>
            <a:r>
              <a:rPr lang="zh-CN" altLang="zh-CN" b="1" dirty="0" smtClean="0">
                <a:solidFill>
                  <a:srgbClr val="FF0000"/>
                </a:solidFill>
              </a:rPr>
              <a:t>控制监督检查小组</a:t>
            </a:r>
            <a:r>
              <a:rPr lang="zh-CN" altLang="en-US" dirty="0" smtClean="0"/>
              <a:t>（组长：党委副书记 、纪委书记）</a:t>
            </a:r>
            <a:r>
              <a:rPr lang="zh-CN" altLang="en-US" dirty="0" smtClean="0">
                <a:latin typeface="+mn-ea"/>
                <a:ea typeface="+mn-ea"/>
              </a:rPr>
              <a:t>。</a:t>
            </a:r>
            <a:endParaRPr lang="en-US" altLang="zh-CN" dirty="0" smtClean="0">
              <a:latin typeface="+mn-ea"/>
              <a:ea typeface="+mn-ea"/>
            </a:endParaRPr>
          </a:p>
          <a:p>
            <a:pPr>
              <a:lnSpc>
                <a:spcPts val="2500"/>
              </a:lnSpc>
              <a:spcBef>
                <a:spcPts val="1200"/>
              </a:spcBef>
            </a:pPr>
            <a:r>
              <a:rPr lang="zh-CN" altLang="en-US" b="1" dirty="0" smtClean="0">
                <a:solidFill>
                  <a:srgbClr val="FF0000"/>
                </a:solidFill>
                <a:latin typeface="+mn-ea"/>
                <a:ea typeface="+mn-ea"/>
              </a:rPr>
              <a:t>内部</a:t>
            </a:r>
            <a:r>
              <a:rPr lang="zh-CN" altLang="zh-CN" b="1" dirty="0" smtClean="0">
                <a:solidFill>
                  <a:srgbClr val="FF0000"/>
                </a:solidFill>
                <a:latin typeface="+mn-ea"/>
                <a:ea typeface="+mn-ea"/>
              </a:rPr>
              <a:t>控制建设方式</a:t>
            </a:r>
            <a:endParaRPr lang="en-US" altLang="zh-CN" b="1" dirty="0" smtClean="0">
              <a:solidFill>
                <a:srgbClr val="FF0000"/>
              </a:solidFill>
              <a:latin typeface="+mn-ea"/>
              <a:ea typeface="+mn-ea"/>
            </a:endParaRPr>
          </a:p>
          <a:p>
            <a:pPr>
              <a:lnSpc>
                <a:spcPts val="2500"/>
              </a:lnSpc>
            </a:pPr>
            <a:r>
              <a:rPr lang="zh-CN" altLang="en-US" dirty="0" smtClean="0">
                <a:latin typeface="+mn-ea"/>
                <a:ea typeface="+mn-ea"/>
              </a:rPr>
              <a:t>初期建设委托</a:t>
            </a:r>
            <a:r>
              <a:rPr lang="zh-CN" altLang="zh-CN" dirty="0" smtClean="0">
                <a:latin typeface="+mn-ea"/>
                <a:ea typeface="+mn-ea"/>
              </a:rPr>
              <a:t>深圳市迪博企业风险管理技术有限公司</a:t>
            </a:r>
            <a:r>
              <a:rPr lang="zh-CN" altLang="en-US" dirty="0" smtClean="0">
                <a:latin typeface="+mn-ea"/>
                <a:ea typeface="+mn-ea"/>
              </a:rPr>
              <a:t>协助，后续在初期建设的基础上持续推进。</a:t>
            </a:r>
            <a:endParaRPr lang="en-US" altLang="zh-CN" dirty="0" smtClean="0">
              <a:latin typeface="+mn-ea"/>
              <a:ea typeface="+mn-ea"/>
            </a:endParaRPr>
          </a:p>
          <a:p>
            <a:pPr>
              <a:lnSpc>
                <a:spcPts val="2500"/>
              </a:lnSpc>
              <a:spcBef>
                <a:spcPts val="1200"/>
              </a:spcBef>
            </a:pPr>
            <a:r>
              <a:rPr lang="zh-CN" altLang="en-US" b="1" dirty="0" smtClean="0">
                <a:solidFill>
                  <a:srgbClr val="FF0000"/>
                </a:solidFill>
                <a:latin typeface="+mn-ea"/>
                <a:ea typeface="+mn-ea"/>
              </a:rPr>
              <a:t>内部控制牵头单位</a:t>
            </a:r>
            <a:r>
              <a:rPr lang="en-US" altLang="zh-CN" b="1" dirty="0" smtClean="0">
                <a:solidFill>
                  <a:srgbClr val="FF0000"/>
                </a:solidFill>
                <a:latin typeface="+mn-ea"/>
                <a:ea typeface="+mn-ea"/>
              </a:rPr>
              <a:t>:</a:t>
            </a:r>
            <a:r>
              <a:rPr lang="zh-CN" altLang="en-US" b="1" dirty="0" smtClean="0">
                <a:solidFill>
                  <a:srgbClr val="FF0000"/>
                </a:solidFill>
                <a:latin typeface="+mn-ea"/>
                <a:ea typeface="+mn-ea"/>
              </a:rPr>
              <a:t>审计处</a:t>
            </a:r>
            <a:r>
              <a:rPr lang="zh-CN" altLang="en-US" dirty="0" smtClean="0">
                <a:latin typeface="+mn-ea"/>
                <a:ea typeface="+mn-ea"/>
              </a:rPr>
              <a:t>  </a:t>
            </a:r>
            <a:endParaRPr lang="en-US" altLang="zh-CN" dirty="0" smtClean="0">
              <a:latin typeface="+mn-ea"/>
              <a:ea typeface="+mn-ea"/>
            </a:endParaRPr>
          </a:p>
          <a:p>
            <a:pPr>
              <a:lnSpc>
                <a:spcPts val="2500"/>
              </a:lnSpc>
            </a:pPr>
            <a:r>
              <a:rPr lang="zh-CN" altLang="en-US" dirty="0" smtClean="0">
                <a:latin typeface="+mn-ea"/>
                <a:ea typeface="+mn-ea"/>
              </a:rPr>
              <a:t>负责内控</a:t>
            </a:r>
            <a:r>
              <a:rPr lang="zh-CN" altLang="zh-CN" dirty="0" smtClean="0">
                <a:latin typeface="+mn-ea"/>
                <a:ea typeface="+mn-ea"/>
              </a:rPr>
              <a:t>建设进度</a:t>
            </a:r>
            <a:r>
              <a:rPr lang="zh-CN" altLang="en-US" dirty="0" smtClean="0">
                <a:latin typeface="+mn-ea"/>
                <a:ea typeface="+mn-ea"/>
              </a:rPr>
              <a:t>和质量跟踪，</a:t>
            </a:r>
            <a:r>
              <a:rPr lang="zh-CN" altLang="zh-CN" dirty="0" smtClean="0">
                <a:latin typeface="+mn-ea"/>
                <a:ea typeface="+mn-ea"/>
              </a:rPr>
              <a:t>对建设过程中发现的重点、难点问题</a:t>
            </a:r>
            <a:r>
              <a:rPr lang="zh-CN" altLang="en-US" dirty="0" smtClean="0">
                <a:latin typeface="+mn-ea"/>
                <a:ea typeface="+mn-ea"/>
              </a:rPr>
              <a:t>及时向领导</a:t>
            </a:r>
            <a:r>
              <a:rPr lang="zh-CN" altLang="zh-CN" dirty="0" smtClean="0">
                <a:latin typeface="+mn-ea"/>
                <a:ea typeface="+mn-ea"/>
              </a:rPr>
              <a:t>小组反馈</a:t>
            </a:r>
            <a:r>
              <a:rPr lang="zh-CN" altLang="en-US" dirty="0" smtClean="0">
                <a:latin typeface="+mn-ea"/>
                <a:ea typeface="+mn-ea"/>
              </a:rPr>
              <a:t>；每年组织内控宣贯培训，</a:t>
            </a:r>
            <a:r>
              <a:rPr lang="zh-CN" altLang="zh-CN" dirty="0" smtClean="0">
                <a:latin typeface="+mn-ea"/>
                <a:ea typeface="+mn-ea"/>
              </a:rPr>
              <a:t>树立内控意识</a:t>
            </a:r>
            <a:r>
              <a:rPr lang="zh-CN" altLang="en-US" dirty="0" smtClean="0">
                <a:latin typeface="+mn-ea"/>
                <a:ea typeface="+mn-ea"/>
              </a:rPr>
              <a:t>；协调各部门完成财政部年度内部控制管理报告上报工作。</a:t>
            </a:r>
            <a:endParaRPr lang="en-US" altLang="zh-CN" dirty="0" smtClean="0">
              <a:latin typeface="+mn-ea"/>
              <a:ea typeface="+mn-ea"/>
            </a:endParaRPr>
          </a:p>
          <a:p>
            <a:pPr>
              <a:lnSpc>
                <a:spcPts val="2500"/>
              </a:lnSpc>
            </a:pPr>
            <a:endParaRPr lang="en-US" altLang="zh-CN" dirty="0" smtClean="0">
              <a:latin typeface="+mn-ea"/>
              <a:ea typeface="+mn-ea"/>
            </a:endParaRPr>
          </a:p>
        </p:txBody>
      </p:sp>
      <p:sp>
        <p:nvSpPr>
          <p:cNvPr id="3" name="文本框 2"/>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环形箭头 33"/>
          <p:cNvSpPr/>
          <p:nvPr/>
        </p:nvSpPr>
        <p:spPr>
          <a:xfrm rot="20563910" flipH="1">
            <a:off x="3751247" y="2300825"/>
            <a:ext cx="1232847" cy="1232846"/>
          </a:xfrm>
          <a:prstGeom prst="circularArrow">
            <a:avLst>
              <a:gd name="adj1" fmla="val 9784"/>
              <a:gd name="adj2" fmla="val 1321283"/>
              <a:gd name="adj3" fmla="val 3665794"/>
              <a:gd name="adj4" fmla="val 12516529"/>
              <a:gd name="adj5" fmla="val 13011"/>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sz="1350">
              <a:solidFill>
                <a:prstClr val="white"/>
              </a:solidFill>
            </a:endParaRPr>
          </a:p>
        </p:txBody>
      </p:sp>
      <p:sp>
        <p:nvSpPr>
          <p:cNvPr id="35" name="环形箭头 34"/>
          <p:cNvSpPr/>
          <p:nvPr/>
        </p:nvSpPr>
        <p:spPr>
          <a:xfrm rot="1326258">
            <a:off x="4154258" y="2984112"/>
            <a:ext cx="1232847" cy="1231015"/>
          </a:xfrm>
          <a:prstGeom prst="circularArrow">
            <a:avLst>
              <a:gd name="adj1" fmla="val 9784"/>
              <a:gd name="adj2" fmla="val 1321283"/>
              <a:gd name="adj3" fmla="val 3665794"/>
              <a:gd name="adj4" fmla="val 11979516"/>
              <a:gd name="adj5" fmla="val 13011"/>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sz="1350">
              <a:solidFill>
                <a:prstClr val="white"/>
              </a:solidFill>
            </a:endParaRPr>
          </a:p>
        </p:txBody>
      </p:sp>
      <p:sp>
        <p:nvSpPr>
          <p:cNvPr id="36" name="环形箭头 35"/>
          <p:cNvSpPr/>
          <p:nvPr/>
        </p:nvSpPr>
        <p:spPr>
          <a:xfrm rot="20563910" flipH="1">
            <a:off x="3699955" y="3617937"/>
            <a:ext cx="1232847" cy="1232847"/>
          </a:xfrm>
          <a:prstGeom prst="circularArrow">
            <a:avLst>
              <a:gd name="adj1" fmla="val 9784"/>
              <a:gd name="adj2" fmla="val 1321283"/>
              <a:gd name="adj3" fmla="val 3665794"/>
              <a:gd name="adj4" fmla="val 11886781"/>
              <a:gd name="adj5" fmla="val 13011"/>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sz="1350">
              <a:solidFill>
                <a:prstClr val="white"/>
              </a:solidFill>
            </a:endParaRPr>
          </a:p>
        </p:txBody>
      </p:sp>
      <p:sp>
        <p:nvSpPr>
          <p:cNvPr id="37" name="空心弧 36"/>
          <p:cNvSpPr/>
          <p:nvPr/>
        </p:nvSpPr>
        <p:spPr>
          <a:xfrm rot="3375582">
            <a:off x="4189979" y="4419379"/>
            <a:ext cx="1058819" cy="1056988"/>
          </a:xfrm>
          <a:prstGeom prst="blockArc">
            <a:avLst>
              <a:gd name="adj1" fmla="val 10085559"/>
              <a:gd name="adj2" fmla="val 7052233"/>
              <a:gd name="adj3" fmla="val 1102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sz="1350">
              <a:solidFill>
                <a:prstClr val="white"/>
              </a:solidFill>
            </a:endParaRPr>
          </a:p>
        </p:txBody>
      </p:sp>
      <p:sp>
        <p:nvSpPr>
          <p:cNvPr id="38" name="环形箭头 37"/>
          <p:cNvSpPr/>
          <p:nvPr/>
        </p:nvSpPr>
        <p:spPr>
          <a:xfrm rot="1326258">
            <a:off x="4143267" y="1601052"/>
            <a:ext cx="1232847" cy="1232846"/>
          </a:xfrm>
          <a:prstGeom prst="circularArrow">
            <a:avLst>
              <a:gd name="adj1" fmla="val 9784"/>
              <a:gd name="adj2" fmla="val 1068638"/>
              <a:gd name="adj3" fmla="val 3665794"/>
              <a:gd name="adj4" fmla="val 9633027"/>
              <a:gd name="adj5" fmla="val 13011"/>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sz="1350">
              <a:solidFill>
                <a:prstClr val="white"/>
              </a:solidFill>
            </a:endParaRPr>
          </a:p>
        </p:txBody>
      </p:sp>
      <p:sp>
        <p:nvSpPr>
          <p:cNvPr id="39" name="TextBox 30"/>
          <p:cNvSpPr txBox="1">
            <a:spLocks noChangeArrowheads="1"/>
          </p:cNvSpPr>
          <p:nvPr/>
        </p:nvSpPr>
        <p:spPr bwMode="auto">
          <a:xfrm>
            <a:off x="4600197" y="1880170"/>
            <a:ext cx="3802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eaLnBrk="1" hangingPunct="1"/>
            <a:r>
              <a:rPr lang="en-US" altLang="zh-CN" sz="3000" b="1">
                <a:latin typeface="+mn-lt"/>
              </a:rPr>
              <a:t>1</a:t>
            </a:r>
            <a:endParaRPr lang="zh-CN" altLang="en-US" sz="3000" b="1">
              <a:latin typeface="+mn-lt"/>
            </a:endParaRPr>
          </a:p>
        </p:txBody>
      </p:sp>
      <p:sp>
        <p:nvSpPr>
          <p:cNvPr id="40" name="TextBox 31"/>
          <p:cNvSpPr txBox="1">
            <a:spLocks noChangeArrowheads="1"/>
          </p:cNvSpPr>
          <p:nvPr/>
        </p:nvSpPr>
        <p:spPr bwMode="auto">
          <a:xfrm>
            <a:off x="4229674" y="2643292"/>
            <a:ext cx="3802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eaLnBrk="1" hangingPunct="1"/>
            <a:r>
              <a:rPr lang="en-US" altLang="zh-CN" sz="3000" b="1" dirty="0">
                <a:latin typeface="+mn-lt"/>
              </a:rPr>
              <a:t>2</a:t>
            </a:r>
            <a:endParaRPr lang="zh-CN" altLang="en-US" sz="3000" b="1" dirty="0">
              <a:latin typeface="+mn-lt"/>
            </a:endParaRPr>
          </a:p>
        </p:txBody>
      </p:sp>
      <p:sp>
        <p:nvSpPr>
          <p:cNvPr id="41" name="TextBox 32"/>
          <p:cNvSpPr txBox="1">
            <a:spLocks noChangeArrowheads="1"/>
          </p:cNvSpPr>
          <p:nvPr/>
        </p:nvSpPr>
        <p:spPr bwMode="auto">
          <a:xfrm>
            <a:off x="4621694" y="3300931"/>
            <a:ext cx="3802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eaLnBrk="1" hangingPunct="1"/>
            <a:r>
              <a:rPr lang="en-US" altLang="zh-CN" sz="3000" b="1" dirty="0">
                <a:latin typeface="+mn-lt"/>
              </a:rPr>
              <a:t>3</a:t>
            </a:r>
            <a:endParaRPr lang="zh-CN" altLang="en-US" sz="3000" b="1" dirty="0">
              <a:latin typeface="+mn-lt"/>
            </a:endParaRPr>
          </a:p>
        </p:txBody>
      </p:sp>
      <p:sp>
        <p:nvSpPr>
          <p:cNvPr id="42" name="TextBox 33"/>
          <p:cNvSpPr txBox="1">
            <a:spLocks noChangeArrowheads="1"/>
          </p:cNvSpPr>
          <p:nvPr/>
        </p:nvSpPr>
        <p:spPr bwMode="auto">
          <a:xfrm>
            <a:off x="4149072" y="3973227"/>
            <a:ext cx="3802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eaLnBrk="1" hangingPunct="1"/>
            <a:r>
              <a:rPr lang="en-US" altLang="zh-CN" sz="3000" b="1" dirty="0">
                <a:latin typeface="+mn-lt"/>
              </a:rPr>
              <a:t>4</a:t>
            </a:r>
            <a:endParaRPr lang="zh-CN" altLang="en-US" sz="3000" b="1" dirty="0">
              <a:latin typeface="+mn-lt"/>
            </a:endParaRPr>
          </a:p>
        </p:txBody>
      </p:sp>
      <p:sp>
        <p:nvSpPr>
          <p:cNvPr id="43" name="TextBox 34"/>
          <p:cNvSpPr txBox="1">
            <a:spLocks noChangeArrowheads="1"/>
          </p:cNvSpPr>
          <p:nvPr/>
        </p:nvSpPr>
        <p:spPr bwMode="auto">
          <a:xfrm>
            <a:off x="4586889" y="4696814"/>
            <a:ext cx="38023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eaLnBrk="1" hangingPunct="1"/>
            <a:r>
              <a:rPr lang="en-US" altLang="zh-CN" sz="3000" b="1" dirty="0">
                <a:latin typeface="+mn-lt"/>
              </a:rPr>
              <a:t>5</a:t>
            </a:r>
            <a:endParaRPr lang="zh-CN" altLang="en-US" sz="3000" b="1" dirty="0">
              <a:latin typeface="+mn-lt"/>
            </a:endParaRPr>
          </a:p>
        </p:txBody>
      </p:sp>
      <p:sp>
        <p:nvSpPr>
          <p:cNvPr id="44" name="TextBox 15"/>
          <p:cNvSpPr txBox="1">
            <a:spLocks noChangeArrowheads="1"/>
          </p:cNvSpPr>
          <p:nvPr/>
        </p:nvSpPr>
        <p:spPr bwMode="auto">
          <a:xfrm>
            <a:off x="5382091" y="1628801"/>
            <a:ext cx="18473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defTabSz="685800" eaLnBrk="1" hangingPunct="1"/>
            <a:endParaRPr lang="zh-CN" altLang="en-US" sz="1400" b="1" dirty="0">
              <a:latin typeface="微软雅黑" panose="020B0503020204020204" charset="-122"/>
              <a:ea typeface="微软雅黑" panose="020B0503020204020204" charset="-122"/>
            </a:endParaRPr>
          </a:p>
        </p:txBody>
      </p:sp>
      <p:sp>
        <p:nvSpPr>
          <p:cNvPr id="59" name="文本框 58"/>
          <p:cNvSpPr txBox="1"/>
          <p:nvPr/>
        </p:nvSpPr>
        <p:spPr>
          <a:xfrm>
            <a:off x="410436" y="912424"/>
            <a:ext cx="4530883" cy="500125"/>
          </a:xfrm>
          <a:prstGeom prst="rect">
            <a:avLst/>
          </a:prstGeom>
          <a:noFill/>
          <a:ln w="3175">
            <a:noFill/>
          </a:ln>
        </p:spPr>
        <p:txBody>
          <a:bodyPr wrap="square" lIns="68568" tIns="34284" rIns="68568" bIns="34284" rtlCol="0">
            <a:spAutoFit/>
          </a:bodyPr>
          <a:lstStyle/>
          <a:p>
            <a:r>
              <a:rPr lang="zh-CN" altLang="en-US" sz="2800" b="1" u="sng" dirty="0" smtClean="0">
                <a:uFill>
                  <a:solidFill>
                    <a:schemeClr val="bg1">
                      <a:lumMod val="85000"/>
                    </a:schemeClr>
                  </a:solidFill>
                </a:uFill>
                <a:latin typeface="微软雅黑" panose="020B0503020204020204" charset="-122"/>
                <a:ea typeface="微软雅黑" panose="020B0503020204020204" charset="-122"/>
                <a:cs typeface="微软雅黑" panose="020B0503020204020204" charset="-122"/>
              </a:rPr>
              <a:t>学校内部控制五大目标</a:t>
            </a:r>
            <a:endParaRPr lang="zh-CN" altLang="en-US" b="1" u="sng" dirty="0">
              <a:solidFill>
                <a:srgbClr val="FF0000"/>
              </a:solidFill>
              <a:uFill>
                <a:solidFill>
                  <a:schemeClr val="bg1">
                    <a:lumMod val="85000"/>
                  </a:schemeClr>
                </a:solidFill>
              </a:uFill>
              <a:latin typeface="微软雅黑" panose="020B0503020204020204" charset="-122"/>
              <a:ea typeface="微软雅黑" panose="020B0503020204020204" charset="-122"/>
              <a:cs typeface="微软雅黑" panose="020B0503020204020204" charset="-122"/>
            </a:endParaRPr>
          </a:p>
        </p:txBody>
      </p:sp>
      <p:sp>
        <p:nvSpPr>
          <p:cNvPr id="63" name="文本框 62"/>
          <p:cNvSpPr txBox="1"/>
          <p:nvPr/>
        </p:nvSpPr>
        <p:spPr>
          <a:xfrm>
            <a:off x="5343707" y="1992123"/>
            <a:ext cx="3600400" cy="450123"/>
          </a:xfrm>
          <a:prstGeom prst="rect">
            <a:avLst/>
          </a:prstGeom>
          <a:solidFill>
            <a:srgbClr val="00B0F0"/>
          </a:solidFill>
        </p:spPr>
        <p:txBody>
          <a:bodyPr wrap="square" rtlCol="0">
            <a:spAutoFit/>
          </a:bodyPr>
          <a:lstStyle/>
          <a:p>
            <a:pPr>
              <a:lnSpc>
                <a:spcPct val="130000"/>
              </a:lnSpc>
            </a:pPr>
            <a:r>
              <a:rPr lang="zh-CN" altLang="en-US" sz="2000" dirty="0">
                <a:latin typeface="黑体" panose="02010609060101010101" pitchFamily="49" charset="-122"/>
                <a:ea typeface="黑体" panose="02010609060101010101" pitchFamily="49" charset="-122"/>
              </a:rPr>
              <a:t>保证学校经济活动合法合规</a:t>
            </a:r>
            <a:endParaRPr lang="en-US" altLang="zh-CN" sz="2000" b="1" dirty="0">
              <a:latin typeface="微软雅黑" panose="020B0503020204020204" charset="-122"/>
              <a:ea typeface="微软雅黑" panose="020B0503020204020204" charset="-122"/>
            </a:endParaRPr>
          </a:p>
        </p:txBody>
      </p:sp>
      <p:sp>
        <p:nvSpPr>
          <p:cNvPr id="64" name="文本框 63"/>
          <p:cNvSpPr txBox="1"/>
          <p:nvPr/>
        </p:nvSpPr>
        <p:spPr>
          <a:xfrm>
            <a:off x="5311435" y="3215409"/>
            <a:ext cx="3555395" cy="450123"/>
          </a:xfrm>
          <a:prstGeom prst="rect">
            <a:avLst/>
          </a:prstGeom>
          <a:solidFill>
            <a:srgbClr val="009999"/>
          </a:solidFill>
        </p:spPr>
        <p:txBody>
          <a:bodyPr wrap="square" rtlCol="0">
            <a:spAutoFit/>
          </a:bodyPr>
          <a:lstStyle/>
          <a:p>
            <a:pPr>
              <a:lnSpc>
                <a:spcPct val="130000"/>
              </a:lnSpc>
            </a:pPr>
            <a:r>
              <a:rPr lang="zh-CN" altLang="en-US" sz="2000" dirty="0">
                <a:latin typeface="黑体" panose="02010609060101010101" pitchFamily="49" charset="-122"/>
                <a:ea typeface="黑体" panose="02010609060101010101" pitchFamily="49" charset="-122"/>
              </a:rPr>
              <a:t>财务信息真实完整</a:t>
            </a:r>
            <a:endParaRPr lang="zh-CN" altLang="zh-CN" sz="2000" b="1" dirty="0">
              <a:latin typeface="微软雅黑" panose="020B0503020204020204" charset="-122"/>
              <a:ea typeface="微软雅黑" panose="020B0503020204020204" charset="-122"/>
            </a:endParaRPr>
          </a:p>
        </p:txBody>
      </p:sp>
      <p:sp>
        <p:nvSpPr>
          <p:cNvPr id="65" name="文本框 64"/>
          <p:cNvSpPr txBox="1"/>
          <p:nvPr/>
        </p:nvSpPr>
        <p:spPr>
          <a:xfrm>
            <a:off x="5320197" y="4724952"/>
            <a:ext cx="3465385" cy="492443"/>
          </a:xfrm>
          <a:prstGeom prst="rect">
            <a:avLst/>
          </a:prstGeom>
          <a:solidFill>
            <a:srgbClr val="FF0000"/>
          </a:solidFill>
        </p:spPr>
        <p:txBody>
          <a:bodyPr wrap="square" rtlCol="0">
            <a:spAutoFit/>
          </a:bodyPr>
          <a:lstStyle/>
          <a:p>
            <a:pPr>
              <a:lnSpc>
                <a:spcPct val="130000"/>
              </a:lnSpc>
            </a:pPr>
            <a:r>
              <a:rPr lang="zh-CN" altLang="en-US" sz="2000" dirty="0">
                <a:latin typeface="黑体" panose="02010609060101010101" pitchFamily="49" charset="-122"/>
                <a:ea typeface="黑体" panose="02010609060101010101" pitchFamily="49" charset="-122"/>
              </a:rPr>
              <a:t>提高资源配置和使用效益</a:t>
            </a:r>
            <a:endParaRPr lang="zh-CN" altLang="zh-CN" sz="2000" b="1" dirty="0">
              <a:latin typeface="微软雅黑" panose="020B0503020204020204" charset="-122"/>
              <a:ea typeface="微软雅黑" panose="020B0503020204020204" charset="-122"/>
            </a:endParaRPr>
          </a:p>
        </p:txBody>
      </p:sp>
      <p:sp>
        <p:nvSpPr>
          <p:cNvPr id="66" name="文本框 65"/>
          <p:cNvSpPr txBox="1"/>
          <p:nvPr/>
        </p:nvSpPr>
        <p:spPr>
          <a:xfrm>
            <a:off x="320856" y="4092849"/>
            <a:ext cx="3461146" cy="492443"/>
          </a:xfrm>
          <a:prstGeom prst="rect">
            <a:avLst/>
          </a:prstGeom>
          <a:solidFill>
            <a:srgbClr val="FFC000"/>
          </a:solidFill>
        </p:spPr>
        <p:txBody>
          <a:bodyPr wrap="square" rtlCol="0">
            <a:spAutoFit/>
          </a:bodyPr>
          <a:lstStyle/>
          <a:p>
            <a:pPr algn="just">
              <a:lnSpc>
                <a:spcPct val="130000"/>
              </a:lnSpc>
            </a:pPr>
            <a:r>
              <a:rPr lang="zh-CN" altLang="en-US" sz="2000" dirty="0">
                <a:latin typeface="黑体" panose="02010609060101010101" pitchFamily="49" charset="-122"/>
                <a:ea typeface="黑体" panose="02010609060101010101" pitchFamily="49" charset="-122"/>
              </a:rPr>
              <a:t>有效防范舞弊和预防腐败</a:t>
            </a:r>
            <a:endParaRPr lang="zh-CN" altLang="zh-CN" sz="2000" b="1" dirty="0">
              <a:latin typeface="微软雅黑" panose="020B0503020204020204" charset="-122"/>
              <a:ea typeface="微软雅黑" panose="020B0503020204020204" charset="-122"/>
            </a:endParaRPr>
          </a:p>
        </p:txBody>
      </p:sp>
      <p:sp>
        <p:nvSpPr>
          <p:cNvPr id="67" name="文本框 66"/>
          <p:cNvSpPr txBox="1"/>
          <p:nvPr/>
        </p:nvSpPr>
        <p:spPr>
          <a:xfrm>
            <a:off x="415283" y="2629320"/>
            <a:ext cx="3416141" cy="450123"/>
          </a:xfrm>
          <a:prstGeom prst="rect">
            <a:avLst/>
          </a:prstGeom>
          <a:solidFill>
            <a:srgbClr val="95BC49"/>
          </a:solidFill>
        </p:spPr>
        <p:txBody>
          <a:bodyPr wrap="square" rtlCol="0">
            <a:spAutoFit/>
          </a:bodyPr>
          <a:lstStyle/>
          <a:p>
            <a:pPr algn="ctr">
              <a:lnSpc>
                <a:spcPct val="130000"/>
              </a:lnSpc>
            </a:pPr>
            <a:r>
              <a:rPr lang="zh-CN" altLang="en-US" sz="2000" dirty="0">
                <a:latin typeface="黑体" panose="02010609060101010101" pitchFamily="49" charset="-122"/>
                <a:ea typeface="黑体" panose="02010609060101010101" pitchFamily="49" charset="-122"/>
              </a:rPr>
              <a:t>资产安全和使用有效</a:t>
            </a:r>
            <a:endParaRPr lang="zh-CN" altLang="zh-CN" sz="2000" b="1" dirty="0">
              <a:latin typeface="微软雅黑" panose="020B0503020204020204" charset="-122"/>
              <a:ea typeface="微软雅黑" panose="020B0503020204020204" charset="-122"/>
            </a:endParaRPr>
          </a:p>
        </p:txBody>
      </p:sp>
      <p:sp>
        <p:nvSpPr>
          <p:cNvPr id="20" name="矩形 19"/>
          <p:cNvSpPr/>
          <p:nvPr/>
        </p:nvSpPr>
        <p:spPr>
          <a:xfrm>
            <a:off x="2699792" y="332656"/>
            <a:ext cx="2646878" cy="461665"/>
          </a:xfrm>
          <a:prstGeom prst="rect">
            <a:avLst/>
          </a:prstGeom>
        </p:spPr>
        <p:txBody>
          <a:bodyPr wrap="none">
            <a:spAutoFit/>
          </a:bodyPr>
          <a:lstStyle/>
          <a:p>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一、内部控制建设</a:t>
            </a:r>
            <a:endPar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2" name="文本框 1"/>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fld>
            <a:endParaRPr lang="zh-CN" altLang="en-US"/>
          </a:p>
        </p:txBody>
      </p:sp>
      <p:graphicFrame>
        <p:nvGraphicFramePr>
          <p:cNvPr id="4" name="图示 3"/>
          <p:cNvGraphicFramePr/>
          <p:nvPr/>
        </p:nvGraphicFramePr>
        <p:xfrm>
          <a:off x="503548" y="1700808"/>
          <a:ext cx="8496944" cy="46805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1" name="矩形 10"/>
          <p:cNvSpPr/>
          <p:nvPr/>
        </p:nvSpPr>
        <p:spPr>
          <a:xfrm>
            <a:off x="539552" y="1102153"/>
            <a:ext cx="3070071" cy="523220"/>
          </a:xfrm>
          <a:prstGeom prst="rect">
            <a:avLst/>
          </a:prstGeom>
        </p:spPr>
        <p:txBody>
          <a:bodyPr wrap="none">
            <a:spAutoFit/>
          </a:bodyPr>
          <a:lstStyle/>
          <a:p>
            <a:r>
              <a:rPr lang="zh-CN" altLang="en-US" sz="2800" b="1" u="sng" dirty="0" smtClean="0">
                <a:uFill>
                  <a:solidFill>
                    <a:schemeClr val="bg1">
                      <a:lumMod val="85000"/>
                    </a:schemeClr>
                  </a:solidFill>
                </a:uFill>
                <a:latin typeface="微软雅黑" panose="020B0503020204020204" charset="-122"/>
                <a:ea typeface="微软雅黑" panose="020B0503020204020204" charset="-122"/>
                <a:cs typeface="微软雅黑" panose="020B0503020204020204" charset="-122"/>
              </a:rPr>
              <a:t>内部控制六大业务</a:t>
            </a:r>
            <a:endParaRPr lang="zh-CN" altLang="en-US" sz="2800" b="1" u="sng" dirty="0">
              <a:uFill>
                <a:solidFill>
                  <a:schemeClr val="bg1">
                    <a:lumMod val="85000"/>
                  </a:schemeClr>
                </a:solidFill>
              </a:uFill>
              <a:latin typeface="微软雅黑" panose="020B0503020204020204" charset="-122"/>
              <a:ea typeface="微软雅黑" panose="020B0503020204020204" charset="-122"/>
              <a:cs typeface="微软雅黑" panose="020B0503020204020204" charset="-122"/>
            </a:endParaRPr>
          </a:p>
        </p:txBody>
      </p:sp>
      <p:sp>
        <p:nvSpPr>
          <p:cNvPr id="12" name="文本框 11"/>
          <p:cNvSpPr txBox="1"/>
          <p:nvPr/>
        </p:nvSpPr>
        <p:spPr>
          <a:xfrm>
            <a:off x="2764424" y="2298938"/>
            <a:ext cx="864096" cy="830997"/>
          </a:xfrm>
          <a:prstGeom prst="rect">
            <a:avLst/>
          </a:prstGeom>
          <a:noFill/>
        </p:spPr>
        <p:txBody>
          <a:bodyPr wrap="square" rtlCol="0">
            <a:spAutoFit/>
          </a:bodyPr>
          <a:lstStyle/>
          <a:p>
            <a:r>
              <a:rPr lang="zh-CN" altLang="en-US" sz="2400" b="1" dirty="0">
                <a:latin typeface="黑体" panose="02010609060101010101" pitchFamily="49" charset="-122"/>
                <a:ea typeface="黑体" panose="02010609060101010101" pitchFamily="49" charset="-122"/>
              </a:rPr>
              <a:t>预算管理</a:t>
            </a:r>
            <a:endParaRPr lang="zh-CN" altLang="en-US" sz="2400" b="1" dirty="0"/>
          </a:p>
        </p:txBody>
      </p:sp>
      <p:sp>
        <p:nvSpPr>
          <p:cNvPr id="13" name="文本框 12"/>
          <p:cNvSpPr txBox="1"/>
          <p:nvPr/>
        </p:nvSpPr>
        <p:spPr>
          <a:xfrm>
            <a:off x="4427984" y="2298938"/>
            <a:ext cx="1008112" cy="830997"/>
          </a:xfrm>
          <a:prstGeom prst="rect">
            <a:avLst/>
          </a:prstGeom>
          <a:noFill/>
        </p:spPr>
        <p:txBody>
          <a:bodyPr wrap="square" rtlCol="0">
            <a:spAutoFit/>
          </a:bodyPr>
          <a:lstStyle/>
          <a:p>
            <a:r>
              <a:rPr lang="zh-CN" altLang="en-US" sz="2400" b="1" dirty="0">
                <a:latin typeface="黑体" panose="02010609060101010101" pitchFamily="49" charset="-122"/>
                <a:ea typeface="黑体" panose="02010609060101010101" pitchFamily="49" charset="-122"/>
              </a:rPr>
              <a:t>收支管理</a:t>
            </a:r>
            <a:endParaRPr lang="zh-CN" altLang="en-US" sz="2400" b="1" dirty="0"/>
          </a:p>
        </p:txBody>
      </p:sp>
      <p:sp>
        <p:nvSpPr>
          <p:cNvPr id="14" name="文本框 13"/>
          <p:cNvSpPr txBox="1"/>
          <p:nvPr/>
        </p:nvSpPr>
        <p:spPr>
          <a:xfrm>
            <a:off x="3628520" y="3717902"/>
            <a:ext cx="943480" cy="830997"/>
          </a:xfrm>
          <a:prstGeom prst="rect">
            <a:avLst/>
          </a:prstGeom>
          <a:noFill/>
        </p:spPr>
        <p:txBody>
          <a:bodyPr wrap="square" rtlCol="0">
            <a:spAutoFit/>
          </a:bodyPr>
          <a:lstStyle/>
          <a:p>
            <a:r>
              <a:rPr lang="zh-CN" altLang="en-US" sz="2400" b="1" dirty="0" smtClean="0"/>
              <a:t>资产管理</a:t>
            </a:r>
            <a:endParaRPr lang="zh-CN" altLang="en-US" sz="2400" b="1" dirty="0"/>
          </a:p>
        </p:txBody>
      </p:sp>
      <p:sp>
        <p:nvSpPr>
          <p:cNvPr id="15" name="文本框 14"/>
          <p:cNvSpPr txBox="1"/>
          <p:nvPr/>
        </p:nvSpPr>
        <p:spPr>
          <a:xfrm>
            <a:off x="5220071" y="3728065"/>
            <a:ext cx="1080121" cy="830997"/>
          </a:xfrm>
          <a:prstGeom prst="rect">
            <a:avLst/>
          </a:prstGeom>
          <a:noFill/>
        </p:spPr>
        <p:txBody>
          <a:bodyPr wrap="square" rtlCol="0">
            <a:spAutoFit/>
          </a:bodyPr>
          <a:lstStyle/>
          <a:p>
            <a:r>
              <a:rPr lang="zh-CN" altLang="en-US" sz="2400" b="1" dirty="0" smtClean="0"/>
              <a:t>采购管理</a:t>
            </a:r>
            <a:endParaRPr lang="zh-CN" altLang="en-US" sz="2400" b="1" dirty="0"/>
          </a:p>
        </p:txBody>
      </p:sp>
      <p:sp>
        <p:nvSpPr>
          <p:cNvPr id="16" name="文本框 15"/>
          <p:cNvSpPr txBox="1"/>
          <p:nvPr/>
        </p:nvSpPr>
        <p:spPr>
          <a:xfrm>
            <a:off x="3059832" y="5013176"/>
            <a:ext cx="918102" cy="1200329"/>
          </a:xfrm>
          <a:prstGeom prst="rect">
            <a:avLst/>
          </a:prstGeom>
          <a:noFill/>
        </p:spPr>
        <p:txBody>
          <a:bodyPr wrap="square" rtlCol="0">
            <a:spAutoFit/>
          </a:bodyPr>
          <a:lstStyle/>
          <a:p>
            <a:r>
              <a:rPr lang="zh-CN" altLang="en-US" sz="2400" b="1" dirty="0" smtClean="0"/>
              <a:t>工程项目管理</a:t>
            </a:r>
            <a:endParaRPr lang="zh-CN" altLang="en-US" sz="2400" b="1" dirty="0"/>
          </a:p>
        </p:txBody>
      </p:sp>
      <p:sp>
        <p:nvSpPr>
          <p:cNvPr id="18" name="文本框 17"/>
          <p:cNvSpPr txBox="1"/>
          <p:nvPr/>
        </p:nvSpPr>
        <p:spPr>
          <a:xfrm>
            <a:off x="4788024" y="5229200"/>
            <a:ext cx="936104" cy="830997"/>
          </a:xfrm>
          <a:prstGeom prst="rect">
            <a:avLst/>
          </a:prstGeom>
          <a:noFill/>
        </p:spPr>
        <p:txBody>
          <a:bodyPr wrap="square" rtlCol="0">
            <a:spAutoFit/>
          </a:bodyPr>
          <a:lstStyle/>
          <a:p>
            <a:r>
              <a:rPr lang="zh-CN" altLang="en-US" sz="2400" b="1" dirty="0" smtClean="0"/>
              <a:t>合同管理</a:t>
            </a:r>
            <a:endParaRPr lang="zh-CN" altLang="en-US" sz="2400" b="1" dirty="0"/>
          </a:p>
        </p:txBody>
      </p:sp>
      <p:sp>
        <p:nvSpPr>
          <p:cNvPr id="20" name="矩形 19"/>
          <p:cNvSpPr/>
          <p:nvPr/>
        </p:nvSpPr>
        <p:spPr>
          <a:xfrm>
            <a:off x="2843808" y="332656"/>
            <a:ext cx="4572000" cy="461665"/>
          </a:xfrm>
          <a:prstGeom prst="rect">
            <a:avLst/>
          </a:prstGeom>
        </p:spPr>
        <p:txBody>
          <a:bodyPr>
            <a:spAutoFit/>
          </a:bodyPr>
          <a:lstStyle/>
          <a:p>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一、内部控制建设</a:t>
            </a:r>
            <a:endPar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3" name="文本框 2"/>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图片 43" descr="5BSQ01A}D58~W)00@O93V]C"/>
          <p:cNvPicPr>
            <a:picLocks noChangeAspect="1"/>
          </p:cNvPicPr>
          <p:nvPr/>
        </p:nvPicPr>
        <p:blipFill>
          <a:blip r:embed="rId1" cstate="print"/>
          <a:stretch>
            <a:fillRect/>
          </a:stretch>
        </p:blipFill>
        <p:spPr>
          <a:xfrm>
            <a:off x="2599372" y="1474471"/>
            <a:ext cx="1220153" cy="1433195"/>
          </a:xfrm>
          <a:prstGeom prst="rect">
            <a:avLst/>
          </a:prstGeom>
        </p:spPr>
      </p:pic>
      <p:pic>
        <p:nvPicPr>
          <p:cNvPr id="43" name="图片 42" descr="T9{{1Y}PC`T{OI$_M4W)5[F"/>
          <p:cNvPicPr>
            <a:picLocks noChangeAspect="1"/>
          </p:cNvPicPr>
          <p:nvPr/>
        </p:nvPicPr>
        <p:blipFill>
          <a:blip r:embed="rId2" cstate="print"/>
          <a:stretch>
            <a:fillRect/>
          </a:stretch>
        </p:blipFill>
        <p:spPr>
          <a:xfrm>
            <a:off x="4239102" y="1484630"/>
            <a:ext cx="1242536" cy="1447800"/>
          </a:xfrm>
          <a:prstGeom prst="rect">
            <a:avLst/>
          </a:prstGeom>
        </p:spPr>
      </p:pic>
      <p:pic>
        <p:nvPicPr>
          <p:cNvPr id="30" name="图片 29" descr="T$$)RC]M0RUF$)IPBM]}[`F"/>
          <p:cNvPicPr>
            <a:picLocks noChangeAspect="1"/>
          </p:cNvPicPr>
          <p:nvPr/>
        </p:nvPicPr>
        <p:blipFill>
          <a:blip r:embed="rId3" cstate="print"/>
          <a:stretch>
            <a:fillRect/>
          </a:stretch>
        </p:blipFill>
        <p:spPr>
          <a:xfrm>
            <a:off x="2660332" y="5304155"/>
            <a:ext cx="1172528" cy="1149350"/>
          </a:xfrm>
          <a:prstGeom prst="rect">
            <a:avLst/>
          </a:prstGeom>
        </p:spPr>
      </p:pic>
      <p:pic>
        <p:nvPicPr>
          <p:cNvPr id="29" name="图片 28" descr="EXX8@3N]XZDEDHMHAP_Z7DG"/>
          <p:cNvPicPr>
            <a:picLocks noChangeAspect="1"/>
          </p:cNvPicPr>
          <p:nvPr/>
        </p:nvPicPr>
        <p:blipFill>
          <a:blip r:embed="rId4" cstate="print"/>
          <a:stretch>
            <a:fillRect/>
          </a:stretch>
        </p:blipFill>
        <p:spPr>
          <a:xfrm>
            <a:off x="7962424" y="3491230"/>
            <a:ext cx="1087755" cy="1197610"/>
          </a:xfrm>
          <a:prstGeom prst="rect">
            <a:avLst/>
          </a:prstGeom>
        </p:spPr>
      </p:pic>
      <p:pic>
        <p:nvPicPr>
          <p:cNvPr id="28" name="图片 27" descr="HEGJ3_F08%[D2Z16FST{ZKG"/>
          <p:cNvPicPr>
            <a:picLocks noChangeAspect="1"/>
          </p:cNvPicPr>
          <p:nvPr/>
        </p:nvPicPr>
        <p:blipFill>
          <a:blip r:embed="rId5" cstate="print"/>
          <a:stretch>
            <a:fillRect/>
          </a:stretch>
        </p:blipFill>
        <p:spPr>
          <a:xfrm>
            <a:off x="6720364" y="3497580"/>
            <a:ext cx="1107281" cy="1191260"/>
          </a:xfrm>
          <a:prstGeom prst="rect">
            <a:avLst/>
          </a:prstGeom>
        </p:spPr>
      </p:pic>
      <p:pic>
        <p:nvPicPr>
          <p:cNvPr id="21" name="图片 20" descr="`{)%6P2IOOP}$Y]A5[O~$34"/>
          <p:cNvPicPr>
            <a:picLocks noChangeAspect="1"/>
          </p:cNvPicPr>
          <p:nvPr/>
        </p:nvPicPr>
        <p:blipFill>
          <a:blip r:embed="rId6" cstate="print"/>
          <a:stretch>
            <a:fillRect/>
          </a:stretch>
        </p:blipFill>
        <p:spPr>
          <a:xfrm>
            <a:off x="5675472" y="3460751"/>
            <a:ext cx="982504" cy="1227455"/>
          </a:xfrm>
          <a:prstGeom prst="rect">
            <a:avLst/>
          </a:prstGeom>
        </p:spPr>
      </p:pic>
      <p:pic>
        <p:nvPicPr>
          <p:cNvPr id="20" name="图片 19" descr="JQIACD30PK@0(93`~R5X`YI"/>
          <p:cNvPicPr>
            <a:picLocks noChangeAspect="1"/>
          </p:cNvPicPr>
          <p:nvPr/>
        </p:nvPicPr>
        <p:blipFill>
          <a:blip r:embed="rId7" cstate="print"/>
          <a:stretch>
            <a:fillRect/>
          </a:stretch>
        </p:blipFill>
        <p:spPr>
          <a:xfrm>
            <a:off x="4283968" y="3429000"/>
            <a:ext cx="1078230" cy="1210310"/>
          </a:xfrm>
          <a:prstGeom prst="rect">
            <a:avLst/>
          </a:prstGeom>
        </p:spPr>
      </p:pic>
      <p:pic>
        <p:nvPicPr>
          <p:cNvPr id="17" name="图片 16" descr="%Z`SN}YXCTNM07X8ZOZS45M"/>
          <p:cNvPicPr>
            <a:picLocks noChangeAspect="1"/>
          </p:cNvPicPr>
          <p:nvPr/>
        </p:nvPicPr>
        <p:blipFill>
          <a:blip r:embed="rId8" cstate="print"/>
          <a:stretch>
            <a:fillRect/>
          </a:stretch>
        </p:blipFill>
        <p:spPr>
          <a:xfrm>
            <a:off x="2622233" y="3601085"/>
            <a:ext cx="1229687" cy="980043"/>
          </a:xfrm>
          <a:prstGeom prst="rect">
            <a:avLst/>
          </a:prstGeom>
        </p:spPr>
      </p:pic>
      <p:sp>
        <p:nvSpPr>
          <p:cNvPr id="8" name="标题 7"/>
          <p:cNvSpPr>
            <a:spLocks noGrp="1"/>
          </p:cNvSpPr>
          <p:nvPr>
            <p:ph type="title"/>
          </p:nvPr>
        </p:nvSpPr>
        <p:spPr>
          <a:xfrm>
            <a:off x="457200" y="549276"/>
            <a:ext cx="8229600" cy="428625"/>
          </a:xfrm>
        </p:spPr>
        <p:txBody>
          <a:bodyPr>
            <a:normAutofit fontScale="90000"/>
          </a:bodyPr>
          <a:lstStyle/>
          <a:p>
            <a:pPr>
              <a:defRPr/>
            </a:pPr>
            <a:r>
              <a:rPr lang="zh-CN" altLang="en-US" sz="2800" b="1" dirty="0" smtClean="0">
                <a:solidFill>
                  <a:schemeClr val="tx1">
                    <a:lumMod val="85000"/>
                    <a:lumOff val="15000"/>
                  </a:schemeClr>
                </a:solidFill>
                <a:latin typeface="微软雅黑" panose="020B0503020204020204" charset="-122"/>
                <a:ea typeface="微软雅黑" panose="020B0503020204020204" charset="-122"/>
              </a:rPr>
              <a:t>内部控制初期建设成果概览</a:t>
            </a:r>
            <a:endParaRPr lang="zh-CN" altLang="en-US" sz="2800" b="1" dirty="0">
              <a:solidFill>
                <a:schemeClr val="tx1">
                  <a:lumMod val="85000"/>
                  <a:lumOff val="15000"/>
                </a:schemeClr>
              </a:solidFill>
              <a:latin typeface="微软雅黑" panose="020B0503020204020204" charset="-122"/>
              <a:ea typeface="微软雅黑" panose="020B0503020204020204" charset="-122"/>
            </a:endParaRPr>
          </a:p>
        </p:txBody>
      </p:sp>
      <p:sp>
        <p:nvSpPr>
          <p:cNvPr id="3" name="五角星 2"/>
          <p:cNvSpPr/>
          <p:nvPr/>
        </p:nvSpPr>
        <p:spPr bwMode="auto">
          <a:xfrm>
            <a:off x="302001" y="3367088"/>
            <a:ext cx="378619" cy="506412"/>
          </a:xfrm>
          <a:prstGeom prst="star5">
            <a:avLst>
              <a:gd name="adj" fmla="val 24203"/>
              <a:gd name="hf" fmla="val 105146"/>
              <a:gd name="vf" fmla="val 110557"/>
            </a:avLst>
          </a:prstGeom>
          <a:solidFill>
            <a:srgbClr val="F8534D"/>
          </a:solidFill>
          <a:ln w="317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algn="ctr" eaLnBrk="1" hangingPunct="1">
              <a:defRPr/>
            </a:pPr>
            <a:r>
              <a:rPr lang="en-US" altLang="zh-CN" sz="1600" dirty="0">
                <a:solidFill>
                  <a:schemeClr val="bg1"/>
                </a:solidFill>
                <a:latin typeface="Arial" panose="020B0604020202020204" pitchFamily="34" charset="0"/>
                <a:cs typeface="Arial" panose="020B0604020202020204" pitchFamily="34" charset="0"/>
              </a:rPr>
              <a:t>2</a:t>
            </a:r>
            <a:endParaRPr lang="zh-CN" altLang="en-US" sz="1600" dirty="0">
              <a:solidFill>
                <a:schemeClr val="bg1"/>
              </a:solidFill>
              <a:latin typeface="Arial" panose="020B0604020202020204" pitchFamily="34" charset="0"/>
              <a:cs typeface="Arial" panose="020B0604020202020204" pitchFamily="34" charset="0"/>
            </a:endParaRPr>
          </a:p>
        </p:txBody>
      </p:sp>
      <p:sp>
        <p:nvSpPr>
          <p:cNvPr id="4" name="五角星 3"/>
          <p:cNvSpPr/>
          <p:nvPr/>
        </p:nvSpPr>
        <p:spPr bwMode="auto">
          <a:xfrm>
            <a:off x="337720" y="1728788"/>
            <a:ext cx="378619" cy="506412"/>
          </a:xfrm>
          <a:prstGeom prst="star5">
            <a:avLst>
              <a:gd name="adj" fmla="val 24203"/>
              <a:gd name="hf" fmla="val 105146"/>
              <a:gd name="vf" fmla="val 110557"/>
            </a:avLst>
          </a:prstGeom>
          <a:solidFill>
            <a:srgbClr val="F8534D"/>
          </a:solidFill>
          <a:ln w="317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algn="ctr" eaLnBrk="1" hangingPunct="1">
              <a:defRPr/>
            </a:pPr>
            <a:r>
              <a:rPr lang="en-US" altLang="zh-CN" sz="1600" dirty="0">
                <a:solidFill>
                  <a:schemeClr val="bg1"/>
                </a:solidFill>
                <a:latin typeface="Arial" panose="020B0604020202020204" pitchFamily="34" charset="0"/>
                <a:cs typeface="Arial" panose="020B0604020202020204" pitchFamily="34" charset="0"/>
              </a:rPr>
              <a:t>1</a:t>
            </a:r>
            <a:endParaRPr lang="zh-CN" altLang="en-US" sz="1600" dirty="0">
              <a:solidFill>
                <a:schemeClr val="bg1"/>
              </a:solidFill>
              <a:latin typeface="Arial" panose="020B0604020202020204" pitchFamily="34" charset="0"/>
              <a:cs typeface="Arial" panose="020B0604020202020204" pitchFamily="34" charset="0"/>
            </a:endParaRPr>
          </a:p>
        </p:txBody>
      </p:sp>
      <p:sp>
        <p:nvSpPr>
          <p:cNvPr id="5" name="标题 2"/>
          <p:cNvSpPr txBox="1"/>
          <p:nvPr/>
        </p:nvSpPr>
        <p:spPr bwMode="auto">
          <a:xfrm>
            <a:off x="841354" y="5278438"/>
            <a:ext cx="1529954" cy="88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lstStyle>
            <a:lvl1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cs typeface="+mj-cs"/>
              </a:defRPr>
            </a:lvl1pPr>
            <a:lvl2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2pPr>
            <a:lvl3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3pPr>
            <a:lvl4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4pPr>
            <a:lvl5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5pPr>
            <a:lvl6pPr marL="3429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6pPr>
            <a:lvl7pPr marL="6858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7pPr>
            <a:lvl8pPr marL="10287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8pPr>
            <a:lvl9pPr marL="13716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9pPr>
          </a:lstStyle>
          <a:p>
            <a:pPr eaLnBrk="1" hangingPunct="1">
              <a:defRPr/>
            </a:pPr>
            <a:r>
              <a:rPr lang="zh-CN" altLang="en-US" sz="2400" kern="0" dirty="0" smtClean="0">
                <a:solidFill>
                  <a:schemeClr val="tx1">
                    <a:lumMod val="75000"/>
                    <a:lumOff val="25000"/>
                  </a:schemeClr>
                </a:solidFill>
              </a:rPr>
              <a:t>内控</a:t>
            </a:r>
            <a:r>
              <a:rPr lang="zh-CN" altLang="en-US" sz="2400" kern="0" dirty="0">
                <a:solidFill>
                  <a:schemeClr val="tx1">
                    <a:lumMod val="75000"/>
                    <a:lumOff val="25000"/>
                  </a:schemeClr>
                </a:solidFill>
              </a:rPr>
              <a:t>管理</a:t>
            </a:r>
            <a:r>
              <a:rPr lang="zh-CN" altLang="en-US" sz="2400" kern="0" dirty="0" smtClean="0">
                <a:solidFill>
                  <a:schemeClr val="tx1">
                    <a:lumMod val="75000"/>
                    <a:lumOff val="25000"/>
                  </a:schemeClr>
                </a:solidFill>
              </a:rPr>
              <a:t>层面</a:t>
            </a:r>
            <a:endParaRPr lang="en-US" altLang="zh-CN" sz="2400" kern="0" dirty="0" smtClean="0">
              <a:solidFill>
                <a:schemeClr val="tx1">
                  <a:lumMod val="75000"/>
                  <a:lumOff val="25000"/>
                </a:schemeClr>
              </a:solidFill>
            </a:endParaRPr>
          </a:p>
          <a:p>
            <a:pPr eaLnBrk="1" hangingPunct="1">
              <a:defRPr/>
            </a:pPr>
            <a:r>
              <a:rPr lang="en-US" altLang="zh-CN" sz="2400" kern="0" dirty="0" smtClean="0">
                <a:solidFill>
                  <a:srgbClr val="7C8BAC"/>
                </a:solidFill>
              </a:rPr>
              <a:t>——</a:t>
            </a:r>
            <a:r>
              <a:rPr lang="zh-CN" altLang="en-US" sz="2400" kern="0" dirty="0">
                <a:solidFill>
                  <a:srgbClr val="7C8BAC"/>
                </a:solidFill>
              </a:rPr>
              <a:t>机制</a:t>
            </a:r>
            <a:r>
              <a:rPr lang="zh-CN" altLang="en-US" sz="2400" kern="0" dirty="0" smtClean="0">
                <a:solidFill>
                  <a:srgbClr val="7C8BAC"/>
                </a:solidFill>
              </a:rPr>
              <a:t>保障</a:t>
            </a:r>
            <a:endParaRPr lang="en-US" altLang="zh-CN" sz="2400" kern="0" dirty="0" smtClean="0">
              <a:solidFill>
                <a:srgbClr val="7C8BAC"/>
              </a:solidFill>
            </a:endParaRPr>
          </a:p>
        </p:txBody>
      </p:sp>
      <p:sp>
        <p:nvSpPr>
          <p:cNvPr id="6" name="标题 2"/>
          <p:cNvSpPr txBox="1"/>
          <p:nvPr/>
        </p:nvSpPr>
        <p:spPr bwMode="auto">
          <a:xfrm>
            <a:off x="862786" y="3490914"/>
            <a:ext cx="1545431"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lstStyle>
            <a:lvl1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cs typeface="+mj-cs"/>
              </a:defRPr>
            </a:lvl1pPr>
            <a:lvl2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2pPr>
            <a:lvl3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3pPr>
            <a:lvl4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4pPr>
            <a:lvl5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5pPr>
            <a:lvl6pPr marL="3429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6pPr>
            <a:lvl7pPr marL="6858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7pPr>
            <a:lvl8pPr marL="10287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8pPr>
            <a:lvl9pPr marL="13716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9pPr>
          </a:lstStyle>
          <a:p>
            <a:pPr eaLnBrk="1" hangingPunct="1">
              <a:defRPr/>
            </a:pPr>
            <a:r>
              <a:rPr lang="zh-CN" altLang="en-US" sz="2400" kern="0" dirty="0">
                <a:solidFill>
                  <a:schemeClr val="tx1">
                    <a:lumMod val="75000"/>
                    <a:lumOff val="25000"/>
                  </a:schemeClr>
                </a:solidFill>
              </a:rPr>
              <a:t>业务</a:t>
            </a:r>
            <a:r>
              <a:rPr lang="zh-CN" altLang="en-US" sz="2400" kern="0" dirty="0" smtClean="0">
                <a:solidFill>
                  <a:schemeClr val="tx1">
                    <a:lumMod val="75000"/>
                    <a:lumOff val="25000"/>
                  </a:schemeClr>
                </a:solidFill>
              </a:rPr>
              <a:t>执行</a:t>
            </a:r>
            <a:endParaRPr lang="en-US" altLang="zh-CN" sz="2400" kern="0" dirty="0" smtClean="0">
              <a:solidFill>
                <a:schemeClr val="tx1">
                  <a:lumMod val="75000"/>
                  <a:lumOff val="25000"/>
                </a:schemeClr>
              </a:solidFill>
            </a:endParaRPr>
          </a:p>
          <a:p>
            <a:pPr eaLnBrk="1" hangingPunct="1">
              <a:defRPr/>
            </a:pPr>
            <a:r>
              <a:rPr lang="zh-CN" altLang="en-US" sz="2400" kern="0" dirty="0" smtClean="0">
                <a:solidFill>
                  <a:schemeClr val="tx1">
                    <a:lumMod val="75000"/>
                    <a:lumOff val="25000"/>
                  </a:schemeClr>
                </a:solidFill>
              </a:rPr>
              <a:t>层面</a:t>
            </a:r>
            <a:endParaRPr lang="en-US" altLang="zh-CN" sz="2400" kern="0" dirty="0" smtClean="0">
              <a:solidFill>
                <a:schemeClr val="tx1">
                  <a:lumMod val="75000"/>
                  <a:lumOff val="25000"/>
                </a:schemeClr>
              </a:solidFill>
            </a:endParaRPr>
          </a:p>
          <a:p>
            <a:pPr eaLnBrk="1" hangingPunct="1">
              <a:defRPr/>
            </a:pPr>
            <a:r>
              <a:rPr lang="en-US" altLang="zh-CN" sz="2400" kern="0" dirty="0" smtClean="0">
                <a:solidFill>
                  <a:srgbClr val="7C8BAC"/>
                </a:solidFill>
              </a:rPr>
              <a:t>——</a:t>
            </a:r>
            <a:r>
              <a:rPr lang="zh-CN" altLang="en-US" sz="2400" kern="0" dirty="0" smtClean="0">
                <a:solidFill>
                  <a:srgbClr val="7C8BAC"/>
                </a:solidFill>
              </a:rPr>
              <a:t>全面规范</a:t>
            </a:r>
            <a:endParaRPr lang="en-US" altLang="zh-CN" sz="2400" kern="0" dirty="0" smtClean="0">
              <a:solidFill>
                <a:srgbClr val="7C8BAC"/>
              </a:solidFill>
            </a:endParaRPr>
          </a:p>
        </p:txBody>
      </p:sp>
      <p:sp>
        <p:nvSpPr>
          <p:cNvPr id="7" name="五角星 6"/>
          <p:cNvSpPr/>
          <p:nvPr/>
        </p:nvSpPr>
        <p:spPr bwMode="auto">
          <a:xfrm>
            <a:off x="302001" y="5278438"/>
            <a:ext cx="378619" cy="506412"/>
          </a:xfrm>
          <a:prstGeom prst="star5">
            <a:avLst>
              <a:gd name="adj" fmla="val 24203"/>
              <a:gd name="hf" fmla="val 105146"/>
              <a:gd name="vf" fmla="val 110557"/>
            </a:avLst>
          </a:prstGeom>
          <a:solidFill>
            <a:srgbClr val="F8534D"/>
          </a:solidFill>
          <a:ln w="317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anchor="ctr"/>
          <a:lstStyle/>
          <a:p>
            <a:pPr algn="ctr" eaLnBrk="1" hangingPunct="1">
              <a:defRPr/>
            </a:pPr>
            <a:r>
              <a:rPr lang="en-US" altLang="zh-CN" sz="1600" dirty="0">
                <a:solidFill>
                  <a:schemeClr val="bg1"/>
                </a:solidFill>
                <a:latin typeface="Arial" panose="020B0604020202020204" pitchFamily="34" charset="0"/>
                <a:cs typeface="Arial" panose="020B0604020202020204" pitchFamily="34" charset="0"/>
              </a:rPr>
              <a:t>3</a:t>
            </a:r>
            <a:endParaRPr lang="zh-CN" altLang="en-US" sz="1600" dirty="0">
              <a:solidFill>
                <a:schemeClr val="bg1"/>
              </a:solidFill>
              <a:latin typeface="Arial" panose="020B0604020202020204" pitchFamily="34" charset="0"/>
              <a:cs typeface="Arial" panose="020B0604020202020204" pitchFamily="34" charset="0"/>
            </a:endParaRPr>
          </a:p>
        </p:txBody>
      </p:sp>
      <p:sp>
        <p:nvSpPr>
          <p:cNvPr id="9" name="标题 2"/>
          <p:cNvSpPr txBox="1"/>
          <p:nvPr/>
        </p:nvSpPr>
        <p:spPr bwMode="auto">
          <a:xfrm>
            <a:off x="862786" y="1852613"/>
            <a:ext cx="1545431"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lstStyle>
            <a:lvl1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cs typeface="+mj-cs"/>
              </a:defRPr>
            </a:lvl1pPr>
            <a:lvl2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2pPr>
            <a:lvl3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3pPr>
            <a:lvl4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4pPr>
            <a:lvl5pPr algn="l" rtl="0" eaLnBrk="0" fontAlgn="base" latinLnBrk="1" hangingPunct="0">
              <a:spcBef>
                <a:spcPct val="0"/>
              </a:spcBef>
              <a:spcAft>
                <a:spcPct val="0"/>
              </a:spcAft>
              <a:defRPr sz="2000" b="1">
                <a:solidFill>
                  <a:schemeClr val="tx1"/>
                </a:solidFill>
                <a:latin typeface="微软雅黑" panose="020B0503020204020204" charset="-122"/>
                <a:ea typeface="微软雅黑" panose="020B0503020204020204" charset="-122"/>
              </a:defRPr>
            </a:lvl5pPr>
            <a:lvl6pPr marL="3429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6pPr>
            <a:lvl7pPr marL="6858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7pPr>
            <a:lvl8pPr marL="10287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8pPr>
            <a:lvl9pPr marL="1371600" algn="l" rtl="0" eaLnBrk="1" fontAlgn="base" latinLnBrk="1" hangingPunct="1">
              <a:spcBef>
                <a:spcPct val="0"/>
              </a:spcBef>
              <a:spcAft>
                <a:spcPct val="0"/>
              </a:spcAft>
              <a:defRPr sz="1650" b="1">
                <a:solidFill>
                  <a:schemeClr val="accent1"/>
                </a:solidFill>
                <a:latin typeface="Arial" panose="020B0604020202020204" pitchFamily="34" charset="0"/>
                <a:ea typeface="宋体" panose="02010600030101010101" pitchFamily="2" charset="-122"/>
              </a:defRPr>
            </a:lvl9pPr>
          </a:lstStyle>
          <a:p>
            <a:pPr eaLnBrk="1" hangingPunct="1">
              <a:defRPr/>
            </a:pPr>
            <a:r>
              <a:rPr lang="zh-CN" altLang="en-US" sz="2400" kern="0" dirty="0" smtClean="0">
                <a:solidFill>
                  <a:schemeClr val="tx1">
                    <a:lumMod val="75000"/>
                    <a:lumOff val="25000"/>
                  </a:schemeClr>
                </a:solidFill>
              </a:rPr>
              <a:t>决策监督</a:t>
            </a:r>
            <a:endParaRPr lang="en-US" altLang="zh-CN" sz="2400" kern="0" dirty="0" smtClean="0">
              <a:solidFill>
                <a:schemeClr val="tx1">
                  <a:lumMod val="75000"/>
                  <a:lumOff val="25000"/>
                </a:schemeClr>
              </a:solidFill>
            </a:endParaRPr>
          </a:p>
          <a:p>
            <a:pPr eaLnBrk="1" hangingPunct="1">
              <a:defRPr/>
            </a:pPr>
            <a:r>
              <a:rPr lang="zh-CN" altLang="en-US" sz="2400" kern="0" dirty="0" smtClean="0">
                <a:solidFill>
                  <a:schemeClr val="tx1">
                    <a:lumMod val="75000"/>
                    <a:lumOff val="25000"/>
                  </a:schemeClr>
                </a:solidFill>
              </a:rPr>
              <a:t>层面</a:t>
            </a:r>
            <a:endParaRPr lang="en-US" altLang="zh-CN" sz="2400" kern="0" dirty="0" smtClean="0">
              <a:solidFill>
                <a:schemeClr val="tx1">
                  <a:lumMod val="75000"/>
                  <a:lumOff val="25000"/>
                </a:schemeClr>
              </a:solidFill>
            </a:endParaRPr>
          </a:p>
          <a:p>
            <a:pPr eaLnBrk="1" hangingPunct="1">
              <a:defRPr/>
            </a:pPr>
            <a:r>
              <a:rPr lang="en-US" altLang="zh-CN" sz="2400" kern="0" dirty="0" smtClean="0">
                <a:solidFill>
                  <a:srgbClr val="7C8BAC"/>
                </a:solidFill>
              </a:rPr>
              <a:t>——</a:t>
            </a:r>
            <a:r>
              <a:rPr lang="zh-CN" altLang="en-US" sz="2400" kern="0" dirty="0" smtClean="0">
                <a:solidFill>
                  <a:srgbClr val="7C8BAC"/>
                </a:solidFill>
              </a:rPr>
              <a:t>公开透明</a:t>
            </a:r>
            <a:endParaRPr lang="en-US" altLang="zh-CN" sz="2400" kern="0" dirty="0" smtClean="0">
              <a:solidFill>
                <a:srgbClr val="7C8BAC"/>
              </a:solidFill>
            </a:endParaRPr>
          </a:p>
        </p:txBody>
      </p:sp>
      <p:sp>
        <p:nvSpPr>
          <p:cNvPr id="15" name="左大括号 14"/>
          <p:cNvSpPr/>
          <p:nvPr/>
        </p:nvSpPr>
        <p:spPr bwMode="auto">
          <a:xfrm>
            <a:off x="2383214" y="4895850"/>
            <a:ext cx="161925" cy="1557338"/>
          </a:xfrm>
          <a:prstGeom prst="leftBrace">
            <a:avLst/>
          </a:prstGeom>
          <a:noFill/>
          <a:ln w="12700">
            <a:solidFill>
              <a:schemeClr val="tx1">
                <a:lumMod val="65000"/>
                <a:lumOff val="35000"/>
              </a:schemeClr>
            </a:solidFill>
            <a:miter lim="800000"/>
          </a:ln>
        </p:spPr>
        <p:txBody>
          <a:bodyPr anchor="ctr"/>
          <a:lstStyle/>
          <a:p>
            <a:pPr algn="ctr">
              <a:defRPr/>
            </a:pPr>
            <a:endParaRPr lang="zh-CN" altLang="en-US"/>
          </a:p>
        </p:txBody>
      </p:sp>
      <p:sp>
        <p:nvSpPr>
          <p:cNvPr id="18" name="左大括号 17"/>
          <p:cNvSpPr/>
          <p:nvPr/>
        </p:nvSpPr>
        <p:spPr bwMode="auto">
          <a:xfrm>
            <a:off x="2371307" y="3068639"/>
            <a:ext cx="160734" cy="1512887"/>
          </a:xfrm>
          <a:prstGeom prst="leftBrace">
            <a:avLst/>
          </a:prstGeom>
          <a:noFill/>
          <a:ln w="12700">
            <a:solidFill>
              <a:schemeClr val="tx1">
                <a:lumMod val="65000"/>
                <a:lumOff val="35000"/>
              </a:schemeClr>
            </a:solidFill>
            <a:miter lim="800000"/>
          </a:ln>
        </p:spPr>
        <p:txBody>
          <a:bodyPr anchor="ctr"/>
          <a:lstStyle/>
          <a:p>
            <a:pPr algn="ctr">
              <a:defRPr/>
            </a:pPr>
            <a:endParaRPr lang="zh-CN" altLang="en-US"/>
          </a:p>
        </p:txBody>
      </p:sp>
      <p:sp>
        <p:nvSpPr>
          <p:cNvPr id="22" name="左大括号 21"/>
          <p:cNvSpPr/>
          <p:nvPr/>
        </p:nvSpPr>
        <p:spPr bwMode="auto">
          <a:xfrm>
            <a:off x="2371307" y="1484313"/>
            <a:ext cx="160734" cy="1331912"/>
          </a:xfrm>
          <a:prstGeom prst="leftBrace">
            <a:avLst/>
          </a:prstGeom>
          <a:noFill/>
          <a:ln w="12700">
            <a:solidFill>
              <a:schemeClr val="tx1">
                <a:lumMod val="65000"/>
                <a:lumOff val="35000"/>
              </a:schemeClr>
            </a:solidFill>
            <a:miter lim="800000"/>
          </a:ln>
        </p:spPr>
        <p:txBody>
          <a:bodyPr anchor="ctr"/>
          <a:lstStyle/>
          <a:p>
            <a:pPr algn="ctr">
              <a:defRPr/>
            </a:pPr>
            <a:endParaRPr lang="zh-CN" altLang="en-US"/>
          </a:p>
        </p:txBody>
      </p:sp>
      <p:sp>
        <p:nvSpPr>
          <p:cNvPr id="31" name="矩形 26"/>
          <p:cNvSpPr>
            <a:spLocks noChangeArrowheads="1"/>
          </p:cNvSpPr>
          <p:nvPr/>
        </p:nvSpPr>
        <p:spPr bwMode="auto">
          <a:xfrm>
            <a:off x="2586037" y="980471"/>
            <a:ext cx="1260158" cy="584775"/>
          </a:xfrm>
          <a:prstGeom prst="rect">
            <a:avLst/>
          </a:prstGeom>
          <a:solidFill>
            <a:srgbClr val="F9534D"/>
          </a:solidFill>
          <a:ln>
            <a:solidFill>
              <a:schemeClr val="accent6">
                <a:lumMod val="20000"/>
                <a:lumOff val="80000"/>
              </a:schemeClr>
            </a:solidFill>
          </a:ln>
        </p:spPr>
        <p:style>
          <a:lnRef idx="2">
            <a:schemeClr val="accent5"/>
          </a:lnRef>
          <a:fillRef idx="1">
            <a:schemeClr val="lt1"/>
          </a:fillRef>
          <a:effectRef idx="0">
            <a:schemeClr val="accent5"/>
          </a:effectRef>
          <a:fontRef idx="minor">
            <a:schemeClr val="dk1"/>
          </a:fontRef>
        </p:style>
        <p:txBody>
          <a:bodyPr wrap="square" anchor="ctr">
            <a:spAutoFit/>
          </a:bodyPr>
          <a:lstStyle/>
          <a:p>
            <a:pPr algn="ctr" eaLnBrk="1" hangingPunct="1">
              <a:defRPr/>
            </a:pPr>
            <a:r>
              <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基础性评价报告</a:t>
            </a:r>
            <a:endPar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7" name="矩形 26"/>
          <p:cNvSpPr>
            <a:spLocks noChangeArrowheads="1"/>
          </p:cNvSpPr>
          <p:nvPr/>
        </p:nvSpPr>
        <p:spPr bwMode="auto">
          <a:xfrm>
            <a:off x="4283968" y="2996952"/>
            <a:ext cx="1101401" cy="584775"/>
          </a:xfrm>
          <a:prstGeom prst="rect">
            <a:avLst/>
          </a:prstGeom>
          <a:solidFill>
            <a:srgbClr val="F9534D"/>
          </a:solidFill>
          <a:ln>
            <a:solidFill>
              <a:schemeClr val="accent6">
                <a:lumMod val="20000"/>
                <a:lumOff val="80000"/>
              </a:schemeClr>
            </a:solidFill>
          </a:ln>
        </p:spPr>
        <p:style>
          <a:lnRef idx="2">
            <a:schemeClr val="accent5"/>
          </a:lnRef>
          <a:fillRef idx="1">
            <a:schemeClr val="lt1"/>
          </a:fillRef>
          <a:effectRef idx="0">
            <a:schemeClr val="accent5"/>
          </a:effectRef>
          <a:fontRef idx="minor">
            <a:schemeClr val="dk1"/>
          </a:fontRef>
        </p:style>
        <p:txBody>
          <a:bodyPr wrap="square" anchor="ctr">
            <a:spAutoFit/>
          </a:bodyPr>
          <a:lstStyle/>
          <a:p>
            <a:pPr algn="ctr" eaLnBrk="1" hangingPunct="1">
              <a:defRPr/>
            </a:pPr>
            <a:r>
              <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业务流程文件</a:t>
            </a:r>
            <a:endPar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pic>
        <p:nvPicPr>
          <p:cNvPr id="197648" name="图片 38"/>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67430" y="3946525"/>
            <a:ext cx="14288" cy="1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矩形 26"/>
          <p:cNvSpPr>
            <a:spLocks noChangeArrowheads="1"/>
          </p:cNvSpPr>
          <p:nvPr/>
        </p:nvSpPr>
        <p:spPr bwMode="auto">
          <a:xfrm>
            <a:off x="5580112" y="2995802"/>
            <a:ext cx="1077845" cy="584775"/>
          </a:xfrm>
          <a:prstGeom prst="rect">
            <a:avLst/>
          </a:prstGeom>
          <a:solidFill>
            <a:srgbClr val="F9534D"/>
          </a:solidFill>
          <a:ln>
            <a:solidFill>
              <a:schemeClr val="accent6">
                <a:lumMod val="20000"/>
                <a:lumOff val="80000"/>
              </a:schemeClr>
            </a:solidFill>
          </a:ln>
        </p:spPr>
        <p:style>
          <a:lnRef idx="2">
            <a:schemeClr val="accent5"/>
          </a:lnRef>
          <a:fillRef idx="1">
            <a:schemeClr val="lt1"/>
          </a:fillRef>
          <a:effectRef idx="0">
            <a:schemeClr val="accent5"/>
          </a:effectRef>
          <a:fontRef idx="minor">
            <a:schemeClr val="dk1"/>
          </a:fontRef>
        </p:style>
        <p:txBody>
          <a:bodyPr wrap="square" anchor="ctr">
            <a:spAutoFit/>
          </a:bodyPr>
          <a:lstStyle/>
          <a:p>
            <a:pPr algn="ctr" eaLnBrk="1" hangingPunct="1">
              <a:defRPr/>
            </a:pPr>
            <a:r>
              <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权限指引表</a:t>
            </a:r>
            <a:endPar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53" name="矩形 26"/>
          <p:cNvSpPr>
            <a:spLocks noChangeArrowheads="1"/>
          </p:cNvSpPr>
          <p:nvPr/>
        </p:nvSpPr>
        <p:spPr bwMode="auto">
          <a:xfrm>
            <a:off x="7902493" y="3015964"/>
            <a:ext cx="1147763" cy="584775"/>
          </a:xfrm>
          <a:prstGeom prst="rect">
            <a:avLst/>
          </a:prstGeom>
          <a:solidFill>
            <a:srgbClr val="F9534D"/>
          </a:solidFill>
          <a:ln>
            <a:solidFill>
              <a:schemeClr val="accent6">
                <a:lumMod val="20000"/>
                <a:lumOff val="80000"/>
              </a:schemeClr>
            </a:solidFill>
          </a:ln>
        </p:spPr>
        <p:style>
          <a:lnRef idx="2">
            <a:schemeClr val="accent5"/>
          </a:lnRef>
          <a:fillRef idx="1">
            <a:schemeClr val="lt1"/>
          </a:fillRef>
          <a:effectRef idx="0">
            <a:schemeClr val="accent5"/>
          </a:effectRef>
          <a:fontRef idx="minor">
            <a:schemeClr val="dk1"/>
          </a:fontRef>
        </p:style>
        <p:txBody>
          <a:bodyPr anchor="ctr">
            <a:spAutoFit/>
          </a:bodyPr>
          <a:lstStyle/>
          <a:p>
            <a:pPr algn="ctr" eaLnBrk="1" hangingPunct="1">
              <a:defRPr/>
            </a:pPr>
            <a:r>
              <a:rPr lang="zh-CN" altLang="en-US" sz="1600" b="1"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风险控制矩阵</a:t>
            </a:r>
            <a:endPar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55" name="矩形 26"/>
          <p:cNvSpPr>
            <a:spLocks noChangeArrowheads="1"/>
          </p:cNvSpPr>
          <p:nvPr/>
        </p:nvSpPr>
        <p:spPr bwMode="auto">
          <a:xfrm>
            <a:off x="2613004" y="3139074"/>
            <a:ext cx="1310924" cy="338554"/>
          </a:xfrm>
          <a:prstGeom prst="rect">
            <a:avLst/>
          </a:prstGeom>
          <a:solidFill>
            <a:srgbClr val="F9534D"/>
          </a:solidFill>
          <a:ln>
            <a:solidFill>
              <a:schemeClr val="accent6">
                <a:lumMod val="20000"/>
                <a:lumOff val="80000"/>
              </a:schemeClr>
            </a:solidFill>
          </a:ln>
        </p:spPr>
        <p:style>
          <a:lnRef idx="2">
            <a:schemeClr val="accent5"/>
          </a:lnRef>
          <a:fillRef idx="1">
            <a:schemeClr val="lt1"/>
          </a:fillRef>
          <a:effectRef idx="0">
            <a:schemeClr val="accent5"/>
          </a:effectRef>
          <a:fontRef idx="minor">
            <a:schemeClr val="dk1"/>
          </a:fontRef>
        </p:style>
        <p:txBody>
          <a:bodyPr wrap="square" anchor="ctr">
            <a:spAutoFit/>
          </a:bodyPr>
          <a:lstStyle/>
          <a:p>
            <a:pPr algn="ctr" eaLnBrk="1" hangingPunct="1">
              <a:defRPr/>
            </a:pPr>
            <a:r>
              <a:rPr lang="zh-CN" altLang="en-US" sz="1600" b="1"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制度清单</a:t>
            </a:r>
            <a:endPar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57" name="矩形 26"/>
          <p:cNvSpPr>
            <a:spLocks noChangeArrowheads="1"/>
          </p:cNvSpPr>
          <p:nvPr/>
        </p:nvSpPr>
        <p:spPr bwMode="auto">
          <a:xfrm>
            <a:off x="6720285" y="3004375"/>
            <a:ext cx="1106090" cy="584775"/>
          </a:xfrm>
          <a:prstGeom prst="rect">
            <a:avLst/>
          </a:prstGeom>
          <a:solidFill>
            <a:srgbClr val="F9534D"/>
          </a:solidFill>
          <a:ln>
            <a:solidFill>
              <a:schemeClr val="accent6">
                <a:lumMod val="20000"/>
                <a:lumOff val="80000"/>
              </a:schemeClr>
            </a:solidFill>
          </a:ln>
        </p:spPr>
        <p:style>
          <a:lnRef idx="2">
            <a:schemeClr val="accent5"/>
          </a:lnRef>
          <a:fillRef idx="1">
            <a:schemeClr val="lt1"/>
          </a:fillRef>
          <a:effectRef idx="0">
            <a:schemeClr val="accent5"/>
          </a:effectRef>
          <a:fontRef idx="minor">
            <a:schemeClr val="dk1"/>
          </a:fontRef>
        </p:style>
        <p:txBody>
          <a:bodyPr anchor="ctr">
            <a:spAutoFit/>
          </a:bodyPr>
          <a:lstStyle/>
          <a:p>
            <a:pPr algn="ctr" eaLnBrk="1" hangingPunct="1">
              <a:defRPr/>
            </a:pPr>
            <a:r>
              <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不相容岗位</a:t>
            </a:r>
            <a:endPar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6" name="矩形 26"/>
          <p:cNvSpPr>
            <a:spLocks noChangeArrowheads="1"/>
          </p:cNvSpPr>
          <p:nvPr/>
        </p:nvSpPr>
        <p:spPr bwMode="auto">
          <a:xfrm>
            <a:off x="2667773" y="4841589"/>
            <a:ext cx="1207294" cy="584775"/>
          </a:xfrm>
          <a:prstGeom prst="rect">
            <a:avLst/>
          </a:prstGeom>
          <a:solidFill>
            <a:srgbClr val="F9534D"/>
          </a:solidFill>
          <a:ln>
            <a:solidFill>
              <a:schemeClr val="accent6">
                <a:lumMod val="20000"/>
                <a:lumOff val="80000"/>
              </a:schemeClr>
            </a:solidFill>
          </a:ln>
        </p:spPr>
        <p:style>
          <a:lnRef idx="2">
            <a:schemeClr val="accent5"/>
          </a:lnRef>
          <a:fillRef idx="1">
            <a:schemeClr val="lt1"/>
          </a:fillRef>
          <a:effectRef idx="0">
            <a:schemeClr val="accent5"/>
          </a:effectRef>
          <a:fontRef idx="minor">
            <a:schemeClr val="dk1"/>
          </a:fontRef>
        </p:style>
        <p:txBody>
          <a:bodyPr anchor="ctr">
            <a:spAutoFit/>
          </a:bodyPr>
          <a:lstStyle/>
          <a:p>
            <a:pPr algn="ctr" eaLnBrk="1" hangingPunct="1">
              <a:defRPr/>
            </a:pPr>
            <a:r>
              <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内控规范手册</a:t>
            </a:r>
            <a:endPar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67" name="文本框 66"/>
          <p:cNvSpPr txBox="1"/>
          <p:nvPr/>
        </p:nvSpPr>
        <p:spPr>
          <a:xfrm>
            <a:off x="2829475" y="5526063"/>
            <a:ext cx="1013419" cy="707886"/>
          </a:xfrm>
          <a:prstGeom prst="rect">
            <a:avLst/>
          </a:prstGeom>
          <a:noFill/>
        </p:spPr>
        <p:txBody>
          <a:bodyPr wrap="none">
            <a:spAutoFit/>
          </a:bodyPr>
          <a:lstStyle/>
          <a:p>
            <a:pPr>
              <a:defRPr/>
            </a:pPr>
            <a:r>
              <a:rPr lang="en-US" altLang="zh-CN" sz="4000" b="1" dirty="0">
                <a:solidFill>
                  <a:schemeClr val="tx1">
                    <a:lumMod val="95000"/>
                    <a:lumOff val="5000"/>
                    <a:alpha val="40000"/>
                  </a:schemeClr>
                </a:solidFill>
                <a:latin typeface="微软雅黑" panose="020B0503020204020204" charset="-122"/>
                <a:ea typeface="微软雅黑" panose="020B0503020204020204" charset="-122"/>
              </a:rPr>
              <a:t>1</a:t>
            </a:r>
            <a:r>
              <a:rPr lang="zh-CN" altLang="en-US" sz="4000" b="1" dirty="0">
                <a:solidFill>
                  <a:schemeClr val="tx1">
                    <a:lumMod val="95000"/>
                    <a:lumOff val="5000"/>
                    <a:alpha val="40000"/>
                  </a:schemeClr>
                </a:solidFill>
                <a:latin typeface="微软雅黑" panose="020B0503020204020204" charset="-122"/>
                <a:ea typeface="微软雅黑" panose="020B0503020204020204" charset="-122"/>
              </a:rPr>
              <a:t>份</a:t>
            </a:r>
            <a:endParaRPr lang="zh-CN" altLang="en-US" sz="4000" b="1" dirty="0">
              <a:solidFill>
                <a:schemeClr val="tx1">
                  <a:lumMod val="95000"/>
                  <a:lumOff val="5000"/>
                  <a:alpha val="40000"/>
                </a:schemeClr>
              </a:solidFill>
              <a:latin typeface="微软雅黑" panose="020B0503020204020204" charset="-122"/>
              <a:ea typeface="微软雅黑" panose="020B0503020204020204" charset="-122"/>
            </a:endParaRPr>
          </a:p>
        </p:txBody>
      </p:sp>
      <p:sp>
        <p:nvSpPr>
          <p:cNvPr id="61" name="文本框 60"/>
          <p:cNvSpPr txBox="1"/>
          <p:nvPr/>
        </p:nvSpPr>
        <p:spPr>
          <a:xfrm>
            <a:off x="2754481" y="1881009"/>
            <a:ext cx="1013419" cy="707886"/>
          </a:xfrm>
          <a:prstGeom prst="rect">
            <a:avLst/>
          </a:prstGeom>
          <a:noFill/>
        </p:spPr>
        <p:txBody>
          <a:bodyPr wrap="none">
            <a:spAutoFit/>
          </a:bodyPr>
          <a:lstStyle/>
          <a:p>
            <a:pPr>
              <a:defRPr/>
            </a:pPr>
            <a:r>
              <a:rPr lang="en-US" altLang="zh-CN" sz="4000" b="1" dirty="0">
                <a:solidFill>
                  <a:schemeClr val="tx1">
                    <a:lumMod val="95000"/>
                    <a:lumOff val="5000"/>
                    <a:alpha val="40000"/>
                  </a:schemeClr>
                </a:solidFill>
                <a:latin typeface="微软雅黑" panose="020B0503020204020204" charset="-122"/>
                <a:ea typeface="微软雅黑" panose="020B0503020204020204" charset="-122"/>
              </a:rPr>
              <a:t>1</a:t>
            </a:r>
            <a:r>
              <a:rPr lang="zh-CN" altLang="en-US" sz="4000" b="1" dirty="0">
                <a:solidFill>
                  <a:schemeClr val="tx1">
                    <a:lumMod val="95000"/>
                    <a:lumOff val="5000"/>
                    <a:alpha val="40000"/>
                  </a:schemeClr>
                </a:solidFill>
                <a:latin typeface="微软雅黑" panose="020B0503020204020204" charset="-122"/>
                <a:ea typeface="微软雅黑" panose="020B0503020204020204" charset="-122"/>
              </a:rPr>
              <a:t>份</a:t>
            </a:r>
            <a:endParaRPr lang="zh-CN" altLang="en-US" sz="4000" b="1" dirty="0">
              <a:solidFill>
                <a:schemeClr val="tx1">
                  <a:lumMod val="95000"/>
                  <a:lumOff val="5000"/>
                  <a:alpha val="40000"/>
                </a:schemeClr>
              </a:solidFill>
              <a:latin typeface="微软雅黑" panose="020B0503020204020204" charset="-122"/>
              <a:ea typeface="微软雅黑" panose="020B0503020204020204" charset="-122"/>
            </a:endParaRPr>
          </a:p>
        </p:txBody>
      </p:sp>
      <p:sp>
        <p:nvSpPr>
          <p:cNvPr id="39" name="文本框 38"/>
          <p:cNvSpPr txBox="1"/>
          <p:nvPr/>
        </p:nvSpPr>
        <p:spPr>
          <a:xfrm>
            <a:off x="2613378" y="3669128"/>
            <a:ext cx="1329210" cy="707886"/>
          </a:xfrm>
          <a:prstGeom prst="rect">
            <a:avLst/>
          </a:prstGeom>
          <a:noFill/>
        </p:spPr>
        <p:txBody>
          <a:bodyPr wrap="none">
            <a:spAutoFit/>
          </a:bodyPr>
          <a:lstStyle/>
          <a:p>
            <a:pPr>
              <a:defRPr/>
            </a:pPr>
            <a:r>
              <a:rPr lang="en-US" altLang="zh-CN" sz="4000" b="1" dirty="0" smtClean="0">
                <a:solidFill>
                  <a:schemeClr val="tx1">
                    <a:lumMod val="95000"/>
                    <a:lumOff val="5000"/>
                    <a:alpha val="40000"/>
                  </a:schemeClr>
                </a:solidFill>
                <a:latin typeface="微软雅黑" panose="020B0503020204020204" charset="-122"/>
                <a:ea typeface="微软雅黑" panose="020B0503020204020204" charset="-122"/>
              </a:rPr>
              <a:t>14</a:t>
            </a:r>
            <a:r>
              <a:rPr lang="zh-CN" altLang="en-US" sz="4000" b="1" dirty="0" smtClean="0">
                <a:solidFill>
                  <a:schemeClr val="tx1">
                    <a:lumMod val="95000"/>
                    <a:lumOff val="5000"/>
                    <a:alpha val="40000"/>
                  </a:schemeClr>
                </a:solidFill>
                <a:latin typeface="微软雅黑" panose="020B0503020204020204" charset="-122"/>
                <a:ea typeface="微软雅黑" panose="020B0503020204020204" charset="-122"/>
              </a:rPr>
              <a:t>个</a:t>
            </a:r>
            <a:endParaRPr lang="zh-CN" altLang="en-US" sz="4000" b="1" dirty="0">
              <a:solidFill>
                <a:schemeClr val="tx1">
                  <a:lumMod val="95000"/>
                  <a:lumOff val="5000"/>
                  <a:alpha val="40000"/>
                </a:schemeClr>
              </a:solidFill>
              <a:latin typeface="微软雅黑" panose="020B0503020204020204" charset="-122"/>
              <a:ea typeface="微软雅黑" panose="020B0503020204020204" charset="-122"/>
            </a:endParaRPr>
          </a:p>
        </p:txBody>
      </p:sp>
      <p:sp>
        <p:nvSpPr>
          <p:cNvPr id="24" name="文本框 23"/>
          <p:cNvSpPr txBox="1"/>
          <p:nvPr/>
        </p:nvSpPr>
        <p:spPr>
          <a:xfrm>
            <a:off x="4283968" y="3645024"/>
            <a:ext cx="1329210" cy="707886"/>
          </a:xfrm>
          <a:prstGeom prst="rect">
            <a:avLst/>
          </a:prstGeom>
          <a:noFill/>
        </p:spPr>
        <p:txBody>
          <a:bodyPr wrap="none">
            <a:spAutoFit/>
          </a:bodyPr>
          <a:lstStyle/>
          <a:p>
            <a:pPr>
              <a:defRPr/>
            </a:pPr>
            <a:r>
              <a:rPr lang="en-US" altLang="zh-CN" sz="4000" b="1" dirty="0" smtClean="0">
                <a:solidFill>
                  <a:schemeClr val="tx1">
                    <a:lumMod val="95000"/>
                    <a:lumOff val="5000"/>
                    <a:alpha val="40000"/>
                  </a:schemeClr>
                </a:solidFill>
                <a:latin typeface="微软雅黑" panose="020B0503020204020204" charset="-122"/>
                <a:ea typeface="微软雅黑" panose="020B0503020204020204" charset="-122"/>
              </a:rPr>
              <a:t>79</a:t>
            </a:r>
            <a:r>
              <a:rPr lang="zh-CN" altLang="en-US" sz="4000" b="1" dirty="0" smtClean="0">
                <a:solidFill>
                  <a:schemeClr val="tx1">
                    <a:lumMod val="95000"/>
                    <a:lumOff val="5000"/>
                    <a:alpha val="40000"/>
                  </a:schemeClr>
                </a:solidFill>
                <a:latin typeface="微软雅黑" panose="020B0503020204020204" charset="-122"/>
                <a:ea typeface="微软雅黑" panose="020B0503020204020204" charset="-122"/>
              </a:rPr>
              <a:t>个</a:t>
            </a:r>
            <a:endParaRPr lang="zh-CN" altLang="en-US" sz="4000" b="1" dirty="0">
              <a:solidFill>
                <a:schemeClr val="tx1">
                  <a:lumMod val="95000"/>
                  <a:lumOff val="5000"/>
                  <a:alpha val="40000"/>
                </a:schemeClr>
              </a:solidFill>
              <a:latin typeface="微软雅黑" panose="020B0503020204020204" charset="-122"/>
              <a:ea typeface="微软雅黑" panose="020B0503020204020204" charset="-122"/>
            </a:endParaRPr>
          </a:p>
        </p:txBody>
      </p:sp>
      <p:sp>
        <p:nvSpPr>
          <p:cNvPr id="25" name="文本框 24"/>
          <p:cNvSpPr txBox="1"/>
          <p:nvPr/>
        </p:nvSpPr>
        <p:spPr>
          <a:xfrm>
            <a:off x="5580112" y="3645024"/>
            <a:ext cx="1329210" cy="707886"/>
          </a:xfrm>
          <a:prstGeom prst="rect">
            <a:avLst/>
          </a:prstGeom>
          <a:noFill/>
        </p:spPr>
        <p:txBody>
          <a:bodyPr wrap="none">
            <a:spAutoFit/>
          </a:bodyPr>
          <a:lstStyle/>
          <a:p>
            <a:pPr>
              <a:defRPr/>
            </a:pPr>
            <a:r>
              <a:rPr lang="en-US" altLang="zh-CN" sz="4000" b="1" dirty="0" smtClean="0">
                <a:solidFill>
                  <a:schemeClr val="tx1">
                    <a:lumMod val="95000"/>
                    <a:lumOff val="5000"/>
                    <a:alpha val="40000"/>
                  </a:schemeClr>
                </a:solidFill>
                <a:latin typeface="微软雅黑" panose="020B0503020204020204" charset="-122"/>
                <a:ea typeface="微软雅黑" panose="020B0503020204020204" charset="-122"/>
              </a:rPr>
              <a:t>14</a:t>
            </a:r>
            <a:r>
              <a:rPr lang="zh-CN" altLang="en-US" sz="4000" b="1" dirty="0" smtClean="0">
                <a:solidFill>
                  <a:schemeClr val="tx1">
                    <a:lumMod val="95000"/>
                    <a:lumOff val="5000"/>
                    <a:alpha val="40000"/>
                  </a:schemeClr>
                </a:solidFill>
                <a:latin typeface="微软雅黑" panose="020B0503020204020204" charset="-122"/>
                <a:ea typeface="微软雅黑" panose="020B0503020204020204" charset="-122"/>
              </a:rPr>
              <a:t>个</a:t>
            </a:r>
            <a:endParaRPr lang="zh-CN" altLang="en-US" sz="4000" b="1" dirty="0">
              <a:solidFill>
                <a:schemeClr val="tx1">
                  <a:lumMod val="95000"/>
                  <a:lumOff val="5000"/>
                  <a:alpha val="40000"/>
                </a:schemeClr>
              </a:solidFill>
              <a:latin typeface="微软雅黑" panose="020B0503020204020204" charset="-122"/>
              <a:ea typeface="微软雅黑" panose="020B0503020204020204" charset="-122"/>
            </a:endParaRPr>
          </a:p>
        </p:txBody>
      </p:sp>
      <p:sp>
        <p:nvSpPr>
          <p:cNvPr id="26" name="文本框 25"/>
          <p:cNvSpPr txBox="1"/>
          <p:nvPr/>
        </p:nvSpPr>
        <p:spPr>
          <a:xfrm>
            <a:off x="6838668" y="3669128"/>
            <a:ext cx="1329210" cy="707886"/>
          </a:xfrm>
          <a:prstGeom prst="rect">
            <a:avLst/>
          </a:prstGeom>
          <a:noFill/>
        </p:spPr>
        <p:txBody>
          <a:bodyPr wrap="none">
            <a:spAutoFit/>
          </a:bodyPr>
          <a:lstStyle/>
          <a:p>
            <a:pPr>
              <a:defRPr/>
            </a:pPr>
            <a:r>
              <a:rPr lang="en-US" altLang="zh-CN" sz="4000" b="1" dirty="0" smtClean="0">
                <a:solidFill>
                  <a:schemeClr val="tx1">
                    <a:lumMod val="95000"/>
                    <a:lumOff val="5000"/>
                    <a:alpha val="40000"/>
                  </a:schemeClr>
                </a:solidFill>
                <a:latin typeface="微软雅黑" panose="020B0503020204020204" charset="-122"/>
                <a:ea typeface="微软雅黑" panose="020B0503020204020204" charset="-122"/>
              </a:rPr>
              <a:t>14</a:t>
            </a:r>
            <a:r>
              <a:rPr lang="zh-CN" altLang="en-US" sz="4000" b="1" dirty="0" smtClean="0">
                <a:solidFill>
                  <a:schemeClr val="tx1">
                    <a:lumMod val="95000"/>
                    <a:lumOff val="5000"/>
                    <a:alpha val="40000"/>
                  </a:schemeClr>
                </a:solidFill>
                <a:latin typeface="微软雅黑" panose="020B0503020204020204" charset="-122"/>
                <a:ea typeface="微软雅黑" panose="020B0503020204020204" charset="-122"/>
              </a:rPr>
              <a:t>个</a:t>
            </a:r>
            <a:endParaRPr lang="zh-CN" altLang="en-US" sz="4000" b="1" dirty="0">
              <a:solidFill>
                <a:schemeClr val="tx1">
                  <a:lumMod val="95000"/>
                  <a:lumOff val="5000"/>
                  <a:alpha val="40000"/>
                </a:schemeClr>
              </a:solidFill>
              <a:latin typeface="微软雅黑" panose="020B0503020204020204" charset="-122"/>
              <a:ea typeface="微软雅黑" panose="020B0503020204020204" charset="-122"/>
            </a:endParaRPr>
          </a:p>
        </p:txBody>
      </p:sp>
      <p:sp>
        <p:nvSpPr>
          <p:cNvPr id="27" name="文本框 26"/>
          <p:cNvSpPr txBox="1"/>
          <p:nvPr/>
        </p:nvSpPr>
        <p:spPr>
          <a:xfrm>
            <a:off x="7902610" y="3669128"/>
            <a:ext cx="1329210" cy="707886"/>
          </a:xfrm>
          <a:prstGeom prst="rect">
            <a:avLst/>
          </a:prstGeom>
          <a:noFill/>
        </p:spPr>
        <p:txBody>
          <a:bodyPr wrap="none">
            <a:spAutoFit/>
          </a:bodyPr>
          <a:lstStyle/>
          <a:p>
            <a:pPr>
              <a:defRPr/>
            </a:pPr>
            <a:r>
              <a:rPr lang="en-US" altLang="zh-CN" sz="4000" b="1" dirty="0" smtClean="0">
                <a:solidFill>
                  <a:schemeClr val="tx1">
                    <a:lumMod val="95000"/>
                    <a:lumOff val="5000"/>
                    <a:alpha val="40000"/>
                  </a:schemeClr>
                </a:solidFill>
                <a:latin typeface="微软雅黑" panose="020B0503020204020204" charset="-122"/>
                <a:ea typeface="微软雅黑" panose="020B0503020204020204" charset="-122"/>
              </a:rPr>
              <a:t>14</a:t>
            </a:r>
            <a:r>
              <a:rPr lang="zh-CN" altLang="en-US" sz="4000" b="1" dirty="0" smtClean="0">
                <a:solidFill>
                  <a:schemeClr val="tx1">
                    <a:lumMod val="95000"/>
                    <a:lumOff val="5000"/>
                    <a:alpha val="40000"/>
                  </a:schemeClr>
                </a:solidFill>
                <a:latin typeface="微软雅黑" panose="020B0503020204020204" charset="-122"/>
                <a:ea typeface="微软雅黑" panose="020B0503020204020204" charset="-122"/>
              </a:rPr>
              <a:t>个</a:t>
            </a:r>
            <a:endParaRPr lang="zh-CN" altLang="en-US" sz="4000" b="1" dirty="0">
              <a:solidFill>
                <a:schemeClr val="tx1">
                  <a:lumMod val="95000"/>
                  <a:lumOff val="5000"/>
                  <a:alpha val="40000"/>
                </a:schemeClr>
              </a:solidFill>
              <a:latin typeface="微软雅黑" panose="020B0503020204020204" charset="-122"/>
              <a:ea typeface="微软雅黑" panose="020B0503020204020204" charset="-122"/>
            </a:endParaRPr>
          </a:p>
        </p:txBody>
      </p:sp>
      <p:sp>
        <p:nvSpPr>
          <p:cNvPr id="33" name="矩形 26"/>
          <p:cNvSpPr>
            <a:spLocks noChangeArrowheads="1"/>
          </p:cNvSpPr>
          <p:nvPr/>
        </p:nvSpPr>
        <p:spPr bwMode="auto">
          <a:xfrm>
            <a:off x="4239101" y="1007776"/>
            <a:ext cx="1260158" cy="584775"/>
          </a:xfrm>
          <a:prstGeom prst="rect">
            <a:avLst/>
          </a:prstGeom>
          <a:solidFill>
            <a:srgbClr val="F9534D"/>
          </a:solidFill>
          <a:ln>
            <a:solidFill>
              <a:schemeClr val="accent6">
                <a:lumMod val="20000"/>
                <a:lumOff val="80000"/>
              </a:schemeClr>
            </a:solidFill>
          </a:ln>
        </p:spPr>
        <p:style>
          <a:lnRef idx="2">
            <a:schemeClr val="accent5"/>
          </a:lnRef>
          <a:fillRef idx="1">
            <a:schemeClr val="lt1"/>
          </a:fillRef>
          <a:effectRef idx="0">
            <a:schemeClr val="accent5"/>
          </a:effectRef>
          <a:fontRef idx="minor">
            <a:schemeClr val="dk1"/>
          </a:fontRef>
        </p:style>
        <p:txBody>
          <a:bodyPr wrap="square" anchor="ctr">
            <a:spAutoFit/>
          </a:bodyPr>
          <a:lstStyle/>
          <a:p>
            <a:pPr algn="ctr" eaLnBrk="1" hangingPunct="1">
              <a:defRPr/>
            </a:pPr>
            <a:r>
              <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风险评估报告</a:t>
            </a:r>
            <a:endPar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34" name="文本框 33"/>
          <p:cNvSpPr txBox="1"/>
          <p:nvPr/>
        </p:nvSpPr>
        <p:spPr>
          <a:xfrm>
            <a:off x="4407545" y="1908314"/>
            <a:ext cx="1013419" cy="707886"/>
          </a:xfrm>
          <a:prstGeom prst="rect">
            <a:avLst/>
          </a:prstGeom>
          <a:noFill/>
        </p:spPr>
        <p:txBody>
          <a:bodyPr wrap="none">
            <a:spAutoFit/>
          </a:bodyPr>
          <a:lstStyle/>
          <a:p>
            <a:pPr>
              <a:defRPr/>
            </a:pPr>
            <a:r>
              <a:rPr lang="en-US" altLang="zh-CN" sz="4000" b="1" dirty="0">
                <a:solidFill>
                  <a:schemeClr val="tx1">
                    <a:lumMod val="95000"/>
                    <a:lumOff val="5000"/>
                    <a:alpha val="40000"/>
                  </a:schemeClr>
                </a:solidFill>
                <a:latin typeface="微软雅黑" panose="020B0503020204020204" charset="-122"/>
                <a:ea typeface="微软雅黑" panose="020B0503020204020204" charset="-122"/>
              </a:rPr>
              <a:t>1</a:t>
            </a:r>
            <a:r>
              <a:rPr lang="zh-CN" altLang="en-US" sz="4000" b="1" dirty="0">
                <a:solidFill>
                  <a:schemeClr val="tx1">
                    <a:lumMod val="95000"/>
                    <a:lumOff val="5000"/>
                    <a:alpha val="40000"/>
                  </a:schemeClr>
                </a:solidFill>
                <a:latin typeface="微软雅黑" panose="020B0503020204020204" charset="-122"/>
                <a:ea typeface="微软雅黑" panose="020B0503020204020204" charset="-122"/>
              </a:rPr>
              <a:t>份</a:t>
            </a:r>
            <a:endParaRPr lang="zh-CN" altLang="en-US" sz="4000" b="1" dirty="0">
              <a:solidFill>
                <a:schemeClr val="tx1">
                  <a:lumMod val="95000"/>
                  <a:lumOff val="5000"/>
                  <a:alpha val="40000"/>
                </a:schemeClr>
              </a:solidFill>
              <a:latin typeface="微软雅黑" panose="020B0503020204020204" charset="-122"/>
              <a:ea typeface="微软雅黑" panose="020B0503020204020204" charset="-122"/>
            </a:endParaRPr>
          </a:p>
        </p:txBody>
      </p:sp>
      <p:pic>
        <p:nvPicPr>
          <p:cNvPr id="35" name="图片 34" descr=")0@G))GW6C3MADH0~J8F]Z0"/>
          <p:cNvPicPr>
            <a:picLocks noChangeAspect="1"/>
          </p:cNvPicPr>
          <p:nvPr/>
        </p:nvPicPr>
        <p:blipFill>
          <a:blip r:embed="rId10" cstate="print"/>
          <a:stretch>
            <a:fillRect/>
          </a:stretch>
        </p:blipFill>
        <p:spPr>
          <a:xfrm>
            <a:off x="5876449" y="1544955"/>
            <a:ext cx="1219676" cy="1362710"/>
          </a:xfrm>
          <a:prstGeom prst="rect">
            <a:avLst/>
          </a:prstGeom>
        </p:spPr>
      </p:pic>
      <p:sp>
        <p:nvSpPr>
          <p:cNvPr id="41" name="矩形 26"/>
          <p:cNvSpPr>
            <a:spLocks noChangeArrowheads="1"/>
          </p:cNvSpPr>
          <p:nvPr/>
        </p:nvSpPr>
        <p:spPr bwMode="auto">
          <a:xfrm>
            <a:off x="5862637" y="980471"/>
            <a:ext cx="1260158" cy="584775"/>
          </a:xfrm>
          <a:prstGeom prst="rect">
            <a:avLst/>
          </a:prstGeom>
          <a:solidFill>
            <a:srgbClr val="F9534D"/>
          </a:solidFill>
          <a:ln>
            <a:solidFill>
              <a:schemeClr val="accent6">
                <a:lumMod val="20000"/>
                <a:lumOff val="80000"/>
              </a:schemeClr>
            </a:solidFill>
          </a:ln>
        </p:spPr>
        <p:style>
          <a:lnRef idx="2">
            <a:schemeClr val="accent5"/>
          </a:lnRef>
          <a:fillRef idx="1">
            <a:schemeClr val="lt1"/>
          </a:fillRef>
          <a:effectRef idx="0">
            <a:schemeClr val="accent5"/>
          </a:effectRef>
          <a:fontRef idx="minor">
            <a:schemeClr val="dk1"/>
          </a:fontRef>
        </p:style>
        <p:txBody>
          <a:bodyPr wrap="square" anchor="ctr">
            <a:spAutoFit/>
          </a:bodyPr>
          <a:lstStyle/>
          <a:p>
            <a:pPr algn="ctr" eaLnBrk="1" hangingPunct="1">
              <a:defRPr/>
            </a:pPr>
            <a:r>
              <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管理建议报告</a:t>
            </a:r>
            <a:endParaRPr lang="zh-CN" altLang="en-US" sz="16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2" name="文本框 41"/>
          <p:cNvSpPr txBox="1"/>
          <p:nvPr/>
        </p:nvSpPr>
        <p:spPr>
          <a:xfrm>
            <a:off x="6031081" y="1881009"/>
            <a:ext cx="1013419" cy="707886"/>
          </a:xfrm>
          <a:prstGeom prst="rect">
            <a:avLst/>
          </a:prstGeom>
          <a:noFill/>
        </p:spPr>
        <p:txBody>
          <a:bodyPr wrap="none">
            <a:spAutoFit/>
          </a:bodyPr>
          <a:lstStyle/>
          <a:p>
            <a:pPr>
              <a:defRPr/>
            </a:pPr>
            <a:r>
              <a:rPr lang="en-US" altLang="zh-CN" sz="4000" b="1" dirty="0">
                <a:solidFill>
                  <a:schemeClr val="tx1">
                    <a:lumMod val="95000"/>
                    <a:lumOff val="5000"/>
                    <a:alpha val="40000"/>
                  </a:schemeClr>
                </a:solidFill>
                <a:latin typeface="微软雅黑" panose="020B0503020204020204" charset="-122"/>
                <a:ea typeface="微软雅黑" panose="020B0503020204020204" charset="-122"/>
              </a:rPr>
              <a:t>1</a:t>
            </a:r>
            <a:r>
              <a:rPr lang="zh-CN" altLang="en-US" sz="4000" b="1" dirty="0">
                <a:solidFill>
                  <a:schemeClr val="tx1">
                    <a:lumMod val="95000"/>
                    <a:lumOff val="5000"/>
                    <a:alpha val="40000"/>
                  </a:schemeClr>
                </a:solidFill>
                <a:latin typeface="微软雅黑" panose="020B0503020204020204" charset="-122"/>
                <a:ea typeface="微软雅黑" panose="020B0503020204020204" charset="-122"/>
              </a:rPr>
              <a:t>份</a:t>
            </a:r>
            <a:endParaRPr lang="zh-CN" altLang="en-US" sz="4000" b="1" dirty="0">
              <a:solidFill>
                <a:schemeClr val="tx1">
                  <a:lumMod val="95000"/>
                  <a:lumOff val="5000"/>
                  <a:alpha val="40000"/>
                </a:schemeClr>
              </a:solidFill>
              <a:latin typeface="微软雅黑" panose="020B0503020204020204" charset="-122"/>
              <a:ea typeface="微软雅黑" panose="020B0503020204020204" charset="-122"/>
            </a:endParaRPr>
          </a:p>
        </p:txBody>
      </p:sp>
      <p:sp>
        <p:nvSpPr>
          <p:cNvPr id="2" name="文本框 1"/>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a:xfrm>
            <a:off x="6444208" y="6093296"/>
            <a:ext cx="2133600" cy="365125"/>
          </a:xfrm>
        </p:spPr>
        <p:txBody>
          <a:bodyPr/>
          <a:lstStyle/>
          <a:p>
            <a:pPr>
              <a:defRPr/>
            </a:pPr>
            <a:fld id="{B237FACA-6E23-4F44-AD7C-A08AB7158D76}" type="slidenum">
              <a:rPr lang="zh-CN" altLang="en-US" smtClean="0">
                <a:latin typeface="微软雅黑" panose="020B0503020204020204" charset="-122"/>
                <a:ea typeface="微软雅黑" panose="020B0503020204020204" charset="-122"/>
                <a:cs typeface="微软雅黑" panose="020B0503020204020204" charset="-122"/>
              </a:rPr>
            </a:fld>
            <a:endParaRPr lang="zh-CN" altLang="en-US">
              <a:latin typeface="微软雅黑" panose="020B0503020204020204" charset="-122"/>
              <a:ea typeface="微软雅黑" panose="020B0503020204020204" charset="-122"/>
              <a:cs typeface="微软雅黑" panose="020B0503020204020204" charset="-122"/>
            </a:endParaRPr>
          </a:p>
        </p:txBody>
      </p:sp>
      <p:sp>
        <p:nvSpPr>
          <p:cNvPr id="3" name="TextBox 3"/>
          <p:cNvSpPr txBox="1"/>
          <p:nvPr/>
        </p:nvSpPr>
        <p:spPr>
          <a:xfrm>
            <a:off x="2843808" y="332656"/>
            <a:ext cx="4896544" cy="461665"/>
          </a:xfrm>
          <a:prstGeom prst="rect">
            <a:avLst/>
          </a:prstGeom>
          <a:noFill/>
        </p:spPr>
        <p:txBody>
          <a:bodyPr wrap="square" rtlCol="0">
            <a:spAutoFit/>
          </a:bodyPr>
          <a:lstStyle/>
          <a:p>
            <a:r>
              <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rPr>
              <a:t>近</a:t>
            </a:r>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三年六大业务内控建设成果</a:t>
            </a:r>
            <a:endPar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graphicFrame>
        <p:nvGraphicFramePr>
          <p:cNvPr id="4" name="图示 3"/>
          <p:cNvGraphicFramePr/>
          <p:nvPr/>
        </p:nvGraphicFramePr>
        <p:xfrm>
          <a:off x="1043608" y="1484784"/>
          <a:ext cx="7560840" cy="367240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5" name="文本框 4"/>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solidFill>
                  <a:schemeClr val="tx1"/>
                </a:solidFill>
                <a:latin typeface="微软雅黑" panose="020B0503020204020204" charset="-122"/>
                <a:ea typeface="微软雅黑" panose="020B0503020204020204" charset="-122"/>
                <a:cs typeface="微软雅黑" panose="020B0503020204020204" charset="-122"/>
              </a:rPr>
            </a:fld>
            <a:endParaRPr lang="zh-CN" altLang="en-US">
              <a:solidFill>
                <a:schemeClr val="tx1"/>
              </a:solidFill>
              <a:latin typeface="微软雅黑" panose="020B0503020204020204" charset="-122"/>
              <a:ea typeface="微软雅黑" panose="020B0503020204020204" charset="-122"/>
              <a:cs typeface="微软雅黑" panose="020B0503020204020204" charset="-122"/>
            </a:endParaRPr>
          </a:p>
        </p:txBody>
      </p:sp>
      <p:grpSp>
        <p:nvGrpSpPr>
          <p:cNvPr id="3" name="组合 2"/>
          <p:cNvGrpSpPr/>
          <p:nvPr/>
        </p:nvGrpSpPr>
        <p:grpSpPr>
          <a:xfrm>
            <a:off x="467544" y="1394980"/>
            <a:ext cx="2471099" cy="4878543"/>
            <a:chOff x="951" y="0"/>
            <a:chExt cx="2471099" cy="4140460"/>
          </a:xfrm>
        </p:grpSpPr>
        <p:sp>
          <p:nvSpPr>
            <p:cNvPr id="4" name="流程图: 手动操作 3"/>
            <p:cNvSpPr/>
            <p:nvPr/>
          </p:nvSpPr>
          <p:spPr>
            <a:xfrm rot="16200000">
              <a:off x="-833729" y="834680"/>
              <a:ext cx="4140460" cy="2471099"/>
            </a:xfrm>
            <a:prstGeom prst="flowChartManualOperation">
              <a:avLst/>
            </a:prstGeom>
            <a:solidFill>
              <a:schemeClr val="accent1">
                <a:lumMod val="20000"/>
                <a:lumOff val="80000"/>
              </a:schemeClr>
            </a:solidFill>
          </p:spPr>
          <p:style>
            <a:lnRef idx="3">
              <a:schemeClr val="lt1">
                <a:hueOff val="0"/>
                <a:satOff val="0"/>
                <a:lumOff val="0"/>
                <a:alphaOff val="0"/>
              </a:schemeClr>
            </a:lnRef>
            <a:fillRef idx="1">
              <a:scrgbClr r="0" g="0" b="0"/>
            </a:fillRef>
            <a:effectRef idx="1">
              <a:schemeClr val="accent5">
                <a:hueOff val="0"/>
                <a:satOff val="0"/>
                <a:lumOff val="0"/>
                <a:alphaOff val="0"/>
              </a:schemeClr>
            </a:effectRef>
            <a:fontRef idx="minor">
              <a:schemeClr val="lt1"/>
            </a:fontRef>
          </p:style>
          <p:txBody>
            <a:bodyPr/>
            <a:lstStyle/>
            <a:p>
              <a:endParaRPr lang="zh-CN" altLang="en-US" dirty="0"/>
            </a:p>
          </p:txBody>
        </p:sp>
        <p:sp>
          <p:nvSpPr>
            <p:cNvPr id="5" name="流程图: 手动操作 4"/>
            <p:cNvSpPr txBox="1"/>
            <p:nvPr/>
          </p:nvSpPr>
          <p:spPr>
            <a:xfrm rot="21600000">
              <a:off x="951" y="828092"/>
              <a:ext cx="2471099" cy="2484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0" tIns="0" rIns="101600" bIns="0" numCol="1" spcCol="1270" anchor="t" anchorCtr="0">
              <a:noAutofit/>
            </a:bodyPr>
            <a:lstStyle/>
            <a:p>
              <a:pPr lvl="0"/>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预算管理制度</a:t>
              </a:r>
              <a:r>
                <a:rPr lang="en-US" altLang="zh-CN" sz="1600" b="1" dirty="0" smtClean="0">
                  <a:solidFill>
                    <a:schemeClr val="accent1"/>
                  </a:solidFill>
                  <a:latin typeface="微软雅黑" panose="020B0503020204020204" charset="-122"/>
                  <a:ea typeface="微软雅黑" panose="020B0503020204020204" charset="-122"/>
                  <a:cs typeface="微软雅黑" panose="020B0503020204020204" charset="-122"/>
                </a:rPr>
                <a:t>2</a:t>
              </a:r>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个</a:t>
              </a:r>
              <a:endParaRPr lang="en-US" altLang="zh-CN" sz="1600" b="1" dirty="0" smtClean="0">
                <a:solidFill>
                  <a:schemeClr val="accent1"/>
                </a:solidFill>
                <a:latin typeface="微软雅黑" panose="020B0503020204020204" charset="-122"/>
                <a:ea typeface="微软雅黑" panose="020B0503020204020204" charset="-122"/>
                <a:cs typeface="微软雅黑" panose="020B0503020204020204" charset="-122"/>
              </a:endParaRPr>
            </a:p>
            <a:p>
              <a:pPr lvl="0"/>
              <a:endParaRPr lang="zh-CN" altLang="en-US" sz="1600" b="1" dirty="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重庆大学改善基本办学条件专项资金管理办法</a:t>
              </a: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〔2017〕119</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号）</a:t>
              </a:r>
              <a:endParaRPr lang="en-US" altLang="zh-CN" sz="1400" b="1" dirty="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重庆大学专项资金管理办法</a:t>
              </a: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〔2019〕2</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号）</a:t>
              </a:r>
              <a:endParaRPr lang="zh-CN" altLang="en-US" sz="1400" b="1" kern="1200" dirty="0" smtClean="0">
                <a:solidFill>
                  <a:schemeClr val="tx1"/>
                </a:solidFill>
                <a:latin typeface="微软雅黑" panose="020B0503020204020204" charset="-122"/>
                <a:ea typeface="微软雅黑" panose="020B0503020204020204" charset="-122"/>
                <a:cs typeface="微软雅黑" panose="020B0503020204020204" charset="-122"/>
              </a:endParaRPr>
            </a:p>
          </p:txBody>
        </p:sp>
      </p:grpSp>
      <p:grpSp>
        <p:nvGrpSpPr>
          <p:cNvPr id="6" name="组合 5"/>
          <p:cNvGrpSpPr/>
          <p:nvPr/>
        </p:nvGrpSpPr>
        <p:grpSpPr>
          <a:xfrm>
            <a:off x="3181021" y="1628799"/>
            <a:ext cx="2327084" cy="4824537"/>
            <a:chOff x="3155140" y="0"/>
            <a:chExt cx="2471099" cy="4140460"/>
          </a:xfrm>
          <a:solidFill>
            <a:schemeClr val="bg2"/>
          </a:solidFill>
        </p:grpSpPr>
        <p:sp>
          <p:nvSpPr>
            <p:cNvPr id="7" name="流程图: 手动操作 6"/>
            <p:cNvSpPr/>
            <p:nvPr/>
          </p:nvSpPr>
          <p:spPr>
            <a:xfrm rot="16200000">
              <a:off x="2320460" y="834680"/>
              <a:ext cx="4140460" cy="2471099"/>
            </a:xfrm>
            <a:prstGeom prst="flowChartManualOperation">
              <a:avLst/>
            </a:prstGeom>
            <a:grpFill/>
          </p:spPr>
          <p:style>
            <a:lnRef idx="3">
              <a:schemeClr val="lt1">
                <a:hueOff val="0"/>
                <a:satOff val="0"/>
                <a:lumOff val="0"/>
                <a:alphaOff val="0"/>
              </a:schemeClr>
            </a:lnRef>
            <a:fillRef idx="1">
              <a:scrgbClr r="0" g="0" b="0"/>
            </a:fillRef>
            <a:effectRef idx="1">
              <a:schemeClr val="accent5">
                <a:hueOff val="-4966938"/>
                <a:satOff val="19906"/>
                <a:lumOff val="4314"/>
                <a:alphaOff val="0"/>
              </a:schemeClr>
            </a:effectRef>
            <a:fontRef idx="minor">
              <a:schemeClr val="lt1"/>
            </a:fontRef>
          </p:style>
        </p:sp>
        <p:sp>
          <p:nvSpPr>
            <p:cNvPr id="8" name="流程图: 手动操作 4"/>
            <p:cNvSpPr txBox="1"/>
            <p:nvPr/>
          </p:nvSpPr>
          <p:spPr>
            <a:xfrm>
              <a:off x="3371164" y="918102"/>
              <a:ext cx="1739605" cy="23942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1600" tIns="0" rIns="101600" bIns="0" numCol="1" spcCol="1270" anchor="t" anchorCtr="0">
              <a:noAutofit/>
            </a:bodyPr>
            <a:lstStyle/>
            <a:p>
              <a:pPr lvl="0" algn="l" defTabSz="711200">
                <a:lnSpc>
                  <a:spcPct val="90000"/>
                </a:lnSpc>
                <a:spcBef>
                  <a:spcPct val="0"/>
                </a:spcBef>
                <a:spcAft>
                  <a:spcPts val="600"/>
                </a:spcAft>
              </a:pPr>
              <a:endParaRPr lang="zh-CN" altLang="en-US" sz="1400" b="1" kern="1200" dirty="0">
                <a:solidFill>
                  <a:schemeClr val="tx1"/>
                </a:solidFill>
                <a:latin typeface="微软雅黑" panose="020B0503020204020204" charset="-122"/>
                <a:ea typeface="微软雅黑" panose="020B0503020204020204" charset="-122"/>
                <a:cs typeface="微软雅黑" panose="020B0503020204020204" charset="-122"/>
              </a:endParaRPr>
            </a:p>
          </p:txBody>
        </p:sp>
      </p:grpSp>
      <p:grpSp>
        <p:nvGrpSpPr>
          <p:cNvPr id="9" name="组合 8"/>
          <p:cNvGrpSpPr/>
          <p:nvPr/>
        </p:nvGrpSpPr>
        <p:grpSpPr>
          <a:xfrm>
            <a:off x="6012160" y="1394979"/>
            <a:ext cx="3008671" cy="5058358"/>
            <a:chOff x="4679062" y="127645"/>
            <a:chExt cx="2471099" cy="4140460"/>
          </a:xfrm>
        </p:grpSpPr>
        <p:sp>
          <p:nvSpPr>
            <p:cNvPr id="10" name="流程图: 手动操作 9"/>
            <p:cNvSpPr/>
            <p:nvPr/>
          </p:nvSpPr>
          <p:spPr>
            <a:xfrm rot="16200000">
              <a:off x="3844382" y="962325"/>
              <a:ext cx="4140460" cy="2471099"/>
            </a:xfrm>
            <a:prstGeom prst="flowChartManualOperation">
              <a:avLst/>
            </a:prstGeom>
            <a:solidFill>
              <a:schemeClr val="accent3">
                <a:lumMod val="20000"/>
                <a:lumOff val="80000"/>
              </a:schemeClr>
            </a:solidFill>
          </p:spPr>
          <p:style>
            <a:lnRef idx="3">
              <a:schemeClr val="lt1">
                <a:hueOff val="0"/>
                <a:satOff val="0"/>
                <a:lumOff val="0"/>
                <a:alphaOff val="0"/>
              </a:schemeClr>
            </a:lnRef>
            <a:fillRef idx="1">
              <a:scrgbClr r="0" g="0" b="0"/>
            </a:fillRef>
            <a:effectRef idx="1">
              <a:schemeClr val="accent5">
                <a:hueOff val="-9933876"/>
                <a:satOff val="39811"/>
                <a:lumOff val="8628"/>
                <a:alphaOff val="0"/>
              </a:schemeClr>
            </a:effectRef>
            <a:fontRef idx="minor">
              <a:schemeClr val="lt1"/>
            </a:fontRef>
          </p:style>
          <p:txBody>
            <a:bodyPr/>
            <a:lstStyle/>
            <a:p>
              <a:endParaRPr lang="zh-CN" altLang="en-US" dirty="0"/>
            </a:p>
          </p:txBody>
        </p:sp>
        <p:sp>
          <p:nvSpPr>
            <p:cNvPr id="11" name="流程图: 手动操作 4"/>
            <p:cNvSpPr txBox="1"/>
            <p:nvPr/>
          </p:nvSpPr>
          <p:spPr>
            <a:xfrm>
              <a:off x="4852997" y="904078"/>
              <a:ext cx="2123230" cy="2484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0" tIns="0" rIns="101600" bIns="0" numCol="1" spcCol="1270" anchor="t" anchorCtr="0">
              <a:noAutofit/>
            </a:bodyPr>
            <a:lstStyle/>
            <a:p>
              <a:pPr lvl="0" algn="l" defTabSz="1066800">
                <a:lnSpc>
                  <a:spcPct val="90000"/>
                </a:lnSpc>
                <a:spcBef>
                  <a:spcPct val="0"/>
                </a:spcBef>
                <a:spcAft>
                  <a:spcPts val="600"/>
                </a:spcAft>
              </a:pPr>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收支管理制度</a:t>
              </a:r>
              <a:r>
                <a:rPr lang="en-US" altLang="zh-CN" sz="1600" b="1" dirty="0" smtClean="0">
                  <a:solidFill>
                    <a:schemeClr val="accent1"/>
                  </a:solidFill>
                  <a:latin typeface="微软雅黑" panose="020B0503020204020204" charset="-122"/>
                  <a:ea typeface="微软雅黑" panose="020B0503020204020204" charset="-122"/>
                  <a:cs typeface="微软雅黑" panose="020B0503020204020204" charset="-122"/>
                </a:rPr>
                <a:t>6</a:t>
              </a:r>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个</a:t>
              </a:r>
              <a:endParaRPr lang="zh-CN" altLang="en-US" sz="1600" b="1" dirty="0">
                <a:solidFill>
                  <a:schemeClr val="accent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0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重庆大学在职教职工人员经费发放规定</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〔2017〕15</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2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2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重庆大学在职教职工人员经费发放的补充规定</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〔2017〕389</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2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2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重庆大学节假日值班费发放管理暂行规定</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〔2017〕16</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2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2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重庆大学经费支出管理办法</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〔2017〕44</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2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2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重庆大学教育部重点实验室开放运行经费管理办法</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〔2017〕288</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2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2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重庆大学票据管理办法</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200" b="1" dirty="0">
                  <a:solidFill>
                    <a:schemeClr val="tx1"/>
                  </a:solidFill>
                  <a:latin typeface="微软雅黑" panose="020B0503020204020204" charset="-122"/>
                  <a:ea typeface="微软雅黑" panose="020B0503020204020204" charset="-122"/>
                  <a:cs typeface="微软雅黑" panose="020B0503020204020204" charset="-122"/>
                </a:rPr>
                <a:t>〔2018〕352</a:t>
              </a:r>
              <a:r>
                <a:rPr lang="zh-CN" altLang="en-US" sz="1200" b="1" dirty="0">
                  <a:solidFill>
                    <a:schemeClr val="tx1"/>
                  </a:solidFill>
                  <a:latin typeface="微软雅黑" panose="020B0503020204020204" charset="-122"/>
                  <a:ea typeface="微软雅黑" panose="020B0503020204020204" charset="-122"/>
                  <a:cs typeface="微软雅黑" panose="020B0503020204020204" charset="-122"/>
                </a:rPr>
                <a:t>号）</a:t>
              </a:r>
              <a:endParaRPr lang="zh-CN" altLang="en-US" sz="1200" b="1" kern="1200" dirty="0" smtClean="0">
                <a:solidFill>
                  <a:schemeClr val="tx1"/>
                </a:solidFill>
                <a:latin typeface="微软雅黑" panose="020B0503020204020204" charset="-122"/>
                <a:ea typeface="微软雅黑" panose="020B0503020204020204" charset="-122"/>
                <a:cs typeface="微软雅黑" panose="020B0503020204020204" charset="-122"/>
              </a:endParaRPr>
            </a:p>
          </p:txBody>
        </p:sp>
      </p:grpSp>
      <p:sp>
        <p:nvSpPr>
          <p:cNvPr id="15" name="TextBox 3"/>
          <p:cNvSpPr txBox="1"/>
          <p:nvPr/>
        </p:nvSpPr>
        <p:spPr>
          <a:xfrm>
            <a:off x="2915816" y="332656"/>
            <a:ext cx="5400600" cy="461665"/>
          </a:xfrm>
          <a:prstGeom prst="rect">
            <a:avLst/>
          </a:prstGeom>
          <a:noFill/>
        </p:spPr>
        <p:txBody>
          <a:bodyPr wrap="square" rtlCol="0">
            <a:spAutoFit/>
          </a:bodyPr>
          <a:lstStyle/>
          <a:p>
            <a:r>
              <a:rPr lang="zh-CN" altLang="en-US" sz="2400" b="1" dirty="0" smtClean="0">
                <a:solidFill>
                  <a:schemeClr val="bg1"/>
                </a:solidFill>
                <a:latin typeface="微软雅黑" panose="020B0503020204020204" charset="-122"/>
                <a:ea typeface="微软雅黑" panose="020B0503020204020204" charset="-122"/>
                <a:cs typeface="宋体" panose="02010600030101010101" pitchFamily="2" charset="-122"/>
              </a:rPr>
              <a:t>近三年六大业务内控建设成果</a:t>
            </a:r>
            <a:endParaRPr lang="zh-CN" altLang="en-US" sz="2400" b="1" dirty="0">
              <a:solidFill>
                <a:schemeClr val="bg1"/>
              </a:solidFill>
              <a:latin typeface="微软雅黑" panose="020B0503020204020204" charset="-122"/>
              <a:ea typeface="微软雅黑" panose="020B0503020204020204" charset="-122"/>
              <a:cs typeface="宋体" panose="02010600030101010101" pitchFamily="2" charset="-122"/>
            </a:endParaRPr>
          </a:p>
        </p:txBody>
      </p:sp>
      <p:sp>
        <p:nvSpPr>
          <p:cNvPr id="17" name="文本框 16"/>
          <p:cNvSpPr txBox="1"/>
          <p:nvPr/>
        </p:nvSpPr>
        <p:spPr>
          <a:xfrm>
            <a:off x="3146320" y="2276872"/>
            <a:ext cx="2255076" cy="3904146"/>
          </a:xfrm>
          <a:prstGeom prst="rect">
            <a:avLst/>
          </a:prstGeom>
          <a:noFill/>
        </p:spPr>
        <p:txBody>
          <a:bodyPr wrap="square" rtlCol="0">
            <a:spAutoFit/>
          </a:bodyPr>
          <a:lstStyle/>
          <a:p>
            <a:pPr lvl="0"/>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项目管理制度</a:t>
            </a:r>
            <a:r>
              <a:rPr lang="en-US" altLang="zh-CN" sz="1600" b="1" dirty="0" smtClean="0">
                <a:solidFill>
                  <a:schemeClr val="accent1"/>
                </a:solidFill>
                <a:latin typeface="微软雅黑" panose="020B0503020204020204" charset="-122"/>
                <a:ea typeface="微软雅黑" panose="020B0503020204020204" charset="-122"/>
                <a:cs typeface="微软雅黑" panose="020B0503020204020204" charset="-122"/>
              </a:rPr>
              <a:t>4</a:t>
            </a:r>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个</a:t>
            </a:r>
            <a:endParaRPr lang="en-US" altLang="zh-CN" sz="1600" b="1" dirty="0">
              <a:solidFill>
                <a:schemeClr val="accent1"/>
              </a:solidFill>
              <a:latin typeface="微软雅黑" panose="020B0503020204020204" charset="-122"/>
              <a:ea typeface="微软雅黑" panose="020B0503020204020204" charset="-122"/>
              <a:cs typeface="微软雅黑" panose="020B0503020204020204" charset="-122"/>
            </a:endParaRPr>
          </a:p>
          <a:p>
            <a:pPr lvl="0"/>
            <a:endParaRPr lang="zh-CN" altLang="en-US" sz="1600" b="1" dirty="0">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重庆大学基本建设项目立项审批办法（试行）</a:t>
            </a: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（重大校</a:t>
            </a:r>
            <a:r>
              <a:rPr lang="en-US" altLang="zh-CN" sz="1400" b="1" dirty="0">
                <a:latin typeface="微软雅黑" panose="020B0503020204020204" charset="-122"/>
                <a:ea typeface="微软雅黑" panose="020B0503020204020204" charset="-122"/>
                <a:cs typeface="微软雅黑" panose="020B0503020204020204" charset="-122"/>
              </a:rPr>
              <a:t>〔2017〕50</a:t>
            </a:r>
            <a:r>
              <a:rPr lang="zh-CN" altLang="en-US" sz="1400" b="1" dirty="0">
                <a:latin typeface="微软雅黑" panose="020B0503020204020204" charset="-122"/>
                <a:ea typeface="微软雅黑" panose="020B0503020204020204" charset="-122"/>
                <a:cs typeface="微软雅黑" panose="020B0503020204020204" charset="-122"/>
              </a:rPr>
              <a:t>号</a:t>
            </a:r>
            <a:r>
              <a:rPr lang="zh-CN" altLang="en-US" sz="1400" b="1" dirty="0" smtClean="0">
                <a:latin typeface="微软雅黑" panose="020B0503020204020204" charset="-122"/>
                <a:ea typeface="微软雅黑" panose="020B0503020204020204" charset="-122"/>
                <a:cs typeface="微软雅黑" panose="020B0503020204020204" charset="-122"/>
              </a:rPr>
              <a:t>）</a:t>
            </a:r>
            <a:endParaRPr lang="en-US" altLang="zh-CN" sz="1400" b="1" dirty="0" smtClean="0">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重庆大学维修工程立项审批管理办法（试行）</a:t>
            </a: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（重大校</a:t>
            </a:r>
            <a:r>
              <a:rPr lang="en-US" altLang="zh-CN" sz="1400" b="1" dirty="0">
                <a:latin typeface="微软雅黑" panose="020B0503020204020204" charset="-122"/>
                <a:ea typeface="微软雅黑" panose="020B0503020204020204" charset="-122"/>
                <a:cs typeface="微软雅黑" panose="020B0503020204020204" charset="-122"/>
              </a:rPr>
              <a:t>〔2017〕51</a:t>
            </a:r>
            <a:r>
              <a:rPr lang="zh-CN" altLang="en-US" sz="1400" b="1" dirty="0">
                <a:latin typeface="微软雅黑" panose="020B0503020204020204" charset="-122"/>
                <a:ea typeface="微软雅黑" panose="020B0503020204020204" charset="-122"/>
                <a:cs typeface="微软雅黑" panose="020B0503020204020204" charset="-122"/>
              </a:rPr>
              <a:t>号</a:t>
            </a:r>
            <a:r>
              <a:rPr lang="zh-CN" altLang="en-US" sz="1400" b="1" dirty="0" smtClean="0">
                <a:latin typeface="微软雅黑" panose="020B0503020204020204" charset="-122"/>
                <a:ea typeface="微软雅黑" panose="020B0503020204020204" charset="-122"/>
                <a:cs typeface="微软雅黑" panose="020B0503020204020204" charset="-122"/>
              </a:rPr>
              <a:t>）</a:t>
            </a:r>
            <a:endParaRPr lang="en-US" altLang="zh-CN" sz="1400" b="1" dirty="0" smtClean="0">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重庆大学基建和维修工程支付业务集体审核办法（试行）</a:t>
            </a: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（重大校</a:t>
            </a:r>
            <a:r>
              <a:rPr lang="en-US" altLang="zh-CN" sz="1400" b="1" dirty="0">
                <a:latin typeface="微软雅黑" panose="020B0503020204020204" charset="-122"/>
                <a:ea typeface="微软雅黑" panose="020B0503020204020204" charset="-122"/>
                <a:cs typeface="微软雅黑" panose="020B0503020204020204" charset="-122"/>
              </a:rPr>
              <a:t>〔2017〕52</a:t>
            </a:r>
            <a:r>
              <a:rPr lang="zh-CN" altLang="en-US" sz="1400" b="1" dirty="0">
                <a:latin typeface="微软雅黑" panose="020B0503020204020204" charset="-122"/>
                <a:ea typeface="微软雅黑" panose="020B0503020204020204" charset="-122"/>
                <a:cs typeface="微软雅黑" panose="020B0503020204020204" charset="-122"/>
              </a:rPr>
              <a:t>号</a:t>
            </a:r>
            <a:r>
              <a:rPr lang="zh-CN" altLang="en-US" sz="1400" b="1" dirty="0" smtClean="0">
                <a:latin typeface="微软雅黑" panose="020B0503020204020204" charset="-122"/>
                <a:ea typeface="微软雅黑" panose="020B0503020204020204" charset="-122"/>
                <a:cs typeface="微软雅黑" panose="020B0503020204020204" charset="-122"/>
              </a:rPr>
              <a:t>）</a:t>
            </a:r>
            <a:endParaRPr lang="en-US" altLang="zh-CN" sz="1400" b="1" dirty="0" smtClean="0">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重庆大学自筹经费修缮工程管理办法（试行）</a:t>
            </a: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（重大校</a:t>
            </a:r>
            <a:r>
              <a:rPr lang="en-US" altLang="zh-CN" sz="1400" b="1" dirty="0">
                <a:latin typeface="微软雅黑" panose="020B0503020204020204" charset="-122"/>
                <a:ea typeface="微软雅黑" panose="020B0503020204020204" charset="-122"/>
                <a:cs typeface="微软雅黑" panose="020B0503020204020204" charset="-122"/>
              </a:rPr>
              <a:t>〔2019〕120</a:t>
            </a:r>
            <a:r>
              <a:rPr lang="zh-CN" altLang="en-US" sz="1400" b="1" dirty="0">
                <a:latin typeface="微软雅黑" panose="020B0503020204020204" charset="-122"/>
                <a:ea typeface="微软雅黑" panose="020B0503020204020204" charset="-122"/>
                <a:cs typeface="微软雅黑" panose="020B0503020204020204" charset="-122"/>
              </a:rPr>
              <a:t>号）</a:t>
            </a:r>
            <a:endParaRPr lang="en-US" altLang="zh-CN" sz="1400" b="1" dirty="0" smtClean="0">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endParaRPr lang="en-US" altLang="zh-CN" sz="1400" b="1" dirty="0">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endParaRPr lang="zh-CN" altLang="en-US" dirty="0">
              <a:latin typeface="微软雅黑" panose="020B0503020204020204" charset="-122"/>
              <a:ea typeface="微软雅黑" panose="020B0503020204020204" charset="-122"/>
              <a:cs typeface="微软雅黑" panose="020B0503020204020204" charset="-122"/>
            </a:endParaRPr>
          </a:p>
        </p:txBody>
      </p:sp>
      <p:sp>
        <p:nvSpPr>
          <p:cNvPr id="12" name="文本框 11"/>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pPr>
              <a:defRPr/>
            </a:pPr>
            <a:fld id="{B237FACA-6E23-4F44-AD7C-A08AB7158D76}" type="slidenum">
              <a:rPr lang="zh-CN" altLang="en-US" smtClean="0"/>
            </a:fld>
            <a:endParaRPr lang="zh-CN" altLang="en-US"/>
          </a:p>
        </p:txBody>
      </p:sp>
      <p:grpSp>
        <p:nvGrpSpPr>
          <p:cNvPr id="3" name="组合 2"/>
          <p:cNvGrpSpPr/>
          <p:nvPr/>
        </p:nvGrpSpPr>
        <p:grpSpPr>
          <a:xfrm>
            <a:off x="467544" y="1394980"/>
            <a:ext cx="2471099" cy="4878543"/>
            <a:chOff x="951" y="0"/>
            <a:chExt cx="2471099" cy="4140460"/>
          </a:xfrm>
        </p:grpSpPr>
        <p:sp>
          <p:nvSpPr>
            <p:cNvPr id="4" name="流程图: 手动操作 3"/>
            <p:cNvSpPr/>
            <p:nvPr/>
          </p:nvSpPr>
          <p:spPr>
            <a:xfrm rot="16200000">
              <a:off x="-833729" y="834680"/>
              <a:ext cx="4140460" cy="2471099"/>
            </a:xfrm>
            <a:prstGeom prst="flowChartManualOperation">
              <a:avLst/>
            </a:prstGeom>
            <a:solidFill>
              <a:schemeClr val="tx2">
                <a:lumMod val="20000"/>
                <a:lumOff val="80000"/>
              </a:schemeClr>
            </a:solidFill>
          </p:spPr>
          <p:style>
            <a:lnRef idx="3">
              <a:schemeClr val="lt1">
                <a:hueOff val="0"/>
                <a:satOff val="0"/>
                <a:lumOff val="0"/>
                <a:alphaOff val="0"/>
              </a:schemeClr>
            </a:lnRef>
            <a:fillRef idx="1">
              <a:scrgbClr r="0" g="0" b="0"/>
            </a:fillRef>
            <a:effectRef idx="1">
              <a:schemeClr val="accent5">
                <a:hueOff val="0"/>
                <a:satOff val="0"/>
                <a:lumOff val="0"/>
                <a:alphaOff val="0"/>
              </a:schemeClr>
            </a:effectRef>
            <a:fontRef idx="minor">
              <a:schemeClr val="lt1"/>
            </a:fontRef>
          </p:style>
          <p:txBody>
            <a:bodyPr/>
            <a:lstStyle/>
            <a:p>
              <a:endParaRPr lang="zh-CN" altLang="en-US" dirty="0"/>
            </a:p>
          </p:txBody>
        </p:sp>
        <p:sp>
          <p:nvSpPr>
            <p:cNvPr id="5" name="流程图: 手动操作 4"/>
            <p:cNvSpPr txBox="1"/>
            <p:nvPr/>
          </p:nvSpPr>
          <p:spPr>
            <a:xfrm rot="21600000">
              <a:off x="951" y="828092"/>
              <a:ext cx="2471099" cy="2484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0" tIns="0" rIns="101600" bIns="0" numCol="1" spcCol="1270" anchor="t" anchorCtr="0">
              <a:noAutofit/>
            </a:bodyPr>
            <a:lstStyle/>
            <a:p>
              <a:pPr lvl="0"/>
              <a:r>
                <a:rPr lang="zh-CN" altLang="en-US" sz="1600" b="1" dirty="0">
                  <a:solidFill>
                    <a:schemeClr val="accent1"/>
                  </a:solidFill>
                  <a:latin typeface="微软雅黑" panose="020B0503020204020204" charset="-122"/>
                  <a:ea typeface="微软雅黑" panose="020B0503020204020204" charset="-122"/>
                  <a:cs typeface="微软雅黑" panose="020B0503020204020204" charset="-122"/>
                </a:rPr>
                <a:t>采购</a:t>
              </a:r>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管理制度</a:t>
              </a:r>
              <a:r>
                <a:rPr lang="en-US" altLang="zh-CN" sz="1600" b="1" dirty="0" smtClean="0">
                  <a:solidFill>
                    <a:schemeClr val="accent1"/>
                  </a:solidFill>
                  <a:latin typeface="微软雅黑" panose="020B0503020204020204" charset="-122"/>
                  <a:ea typeface="微软雅黑" panose="020B0503020204020204" charset="-122"/>
                  <a:cs typeface="微软雅黑" panose="020B0503020204020204" charset="-122"/>
                </a:rPr>
                <a:t>2</a:t>
              </a:r>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个</a:t>
              </a:r>
              <a:endParaRPr lang="en-US" altLang="zh-CN" sz="1600" b="1" dirty="0" smtClean="0">
                <a:solidFill>
                  <a:schemeClr val="accent1"/>
                </a:solidFill>
                <a:latin typeface="微软雅黑" panose="020B0503020204020204" charset="-122"/>
                <a:ea typeface="微软雅黑" panose="020B0503020204020204" charset="-122"/>
                <a:cs typeface="微软雅黑" panose="020B0503020204020204" charset="-122"/>
              </a:endParaRPr>
            </a:p>
            <a:p>
              <a:pPr lvl="0"/>
              <a:endParaRPr lang="zh-CN" altLang="en-US" sz="1600" b="1" dirty="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重庆大学采购与招投标管理办法（试行）</a:t>
              </a: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〔2017〕14</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4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4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0" lvl="1" defTabSz="622300">
                <a:lnSpc>
                  <a:spcPct val="90000"/>
                </a:lnSpc>
                <a:spcAft>
                  <a:spcPct val="15000"/>
                </a:spcAft>
              </a:pPr>
              <a:endParaRPr lang="en-US" altLang="zh-CN" sz="1400" b="1" dirty="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重庆大学仪器设备、软件、家具和实验材料采购及招投标管理实施细则（试行）</a:t>
              </a: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400" b="1" dirty="0">
                  <a:solidFill>
                    <a:schemeClr val="tx1"/>
                  </a:solidFill>
                  <a:latin typeface="微软雅黑" panose="020B0503020204020204" charset="-122"/>
                  <a:ea typeface="微软雅黑" panose="020B0503020204020204" charset="-122"/>
                  <a:cs typeface="微软雅黑" panose="020B0503020204020204" charset="-122"/>
                </a:rPr>
                <a:t>〔2017〕61</a:t>
              </a:r>
              <a:r>
                <a:rPr lang="zh-CN" altLang="en-US" sz="1400" b="1" dirty="0">
                  <a:solidFill>
                    <a:schemeClr val="tx1"/>
                  </a:solidFill>
                  <a:latin typeface="微软雅黑" panose="020B0503020204020204" charset="-122"/>
                  <a:ea typeface="微软雅黑" panose="020B0503020204020204" charset="-122"/>
                  <a:cs typeface="微软雅黑" panose="020B0503020204020204" charset="-122"/>
                </a:rPr>
                <a:t>号）</a:t>
              </a:r>
              <a:endParaRPr lang="zh-CN" altLang="en-US" sz="1400" b="1" kern="1200" dirty="0" smtClean="0">
                <a:solidFill>
                  <a:schemeClr val="tx1"/>
                </a:solidFill>
                <a:latin typeface="微软雅黑" panose="020B0503020204020204" charset="-122"/>
                <a:ea typeface="微软雅黑" panose="020B0503020204020204" charset="-122"/>
                <a:cs typeface="微软雅黑" panose="020B0503020204020204" charset="-122"/>
              </a:endParaRPr>
            </a:p>
          </p:txBody>
        </p:sp>
      </p:grpSp>
      <p:grpSp>
        <p:nvGrpSpPr>
          <p:cNvPr id="6" name="组合 5"/>
          <p:cNvGrpSpPr/>
          <p:nvPr/>
        </p:nvGrpSpPr>
        <p:grpSpPr>
          <a:xfrm>
            <a:off x="3239852" y="1602002"/>
            <a:ext cx="2327084" cy="4464496"/>
            <a:chOff x="3155140" y="0"/>
            <a:chExt cx="2471099" cy="4140460"/>
          </a:xfrm>
          <a:solidFill>
            <a:schemeClr val="bg2"/>
          </a:solidFill>
        </p:grpSpPr>
        <p:sp>
          <p:nvSpPr>
            <p:cNvPr id="7" name="流程图: 手动操作 6"/>
            <p:cNvSpPr/>
            <p:nvPr/>
          </p:nvSpPr>
          <p:spPr>
            <a:xfrm rot="16200000">
              <a:off x="2320460" y="834680"/>
              <a:ext cx="4140460" cy="2471099"/>
            </a:xfrm>
            <a:prstGeom prst="flowChartManualOperation">
              <a:avLst/>
            </a:prstGeom>
            <a:grpFill/>
          </p:spPr>
          <p:style>
            <a:lnRef idx="3">
              <a:schemeClr val="lt1">
                <a:hueOff val="0"/>
                <a:satOff val="0"/>
                <a:lumOff val="0"/>
                <a:alphaOff val="0"/>
              </a:schemeClr>
            </a:lnRef>
            <a:fillRef idx="1">
              <a:scrgbClr r="0" g="0" b="0"/>
            </a:fillRef>
            <a:effectRef idx="1">
              <a:schemeClr val="accent5">
                <a:hueOff val="-4966938"/>
                <a:satOff val="19906"/>
                <a:lumOff val="4314"/>
                <a:alphaOff val="0"/>
              </a:schemeClr>
            </a:effectRef>
            <a:fontRef idx="minor">
              <a:schemeClr val="lt1"/>
            </a:fontRef>
          </p:style>
        </p:sp>
        <p:sp>
          <p:nvSpPr>
            <p:cNvPr id="8" name="流程图: 手动操作 4"/>
            <p:cNvSpPr txBox="1"/>
            <p:nvPr/>
          </p:nvSpPr>
          <p:spPr>
            <a:xfrm>
              <a:off x="3371164" y="918102"/>
              <a:ext cx="1739605" cy="23942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1600" tIns="0" rIns="101600" bIns="0" numCol="1" spcCol="1270" anchor="t" anchorCtr="0">
              <a:noAutofit/>
            </a:bodyPr>
            <a:lstStyle/>
            <a:p>
              <a:pPr lvl="0" algn="l" defTabSz="711200">
                <a:lnSpc>
                  <a:spcPct val="90000"/>
                </a:lnSpc>
                <a:spcBef>
                  <a:spcPct val="0"/>
                </a:spcBef>
                <a:spcAft>
                  <a:spcPts val="600"/>
                </a:spcAft>
              </a:pPr>
              <a:endParaRPr lang="zh-CN" altLang="en-US" sz="1400" b="1" kern="1200" dirty="0">
                <a:solidFill>
                  <a:schemeClr val="tx1"/>
                </a:solidFill>
                <a:latin typeface="微软雅黑" panose="020B0503020204020204" charset="-122"/>
                <a:ea typeface="微软雅黑" panose="020B0503020204020204" charset="-122"/>
                <a:cs typeface="微软雅黑" panose="020B0503020204020204" charset="-122"/>
              </a:endParaRPr>
            </a:p>
          </p:txBody>
        </p:sp>
      </p:grpSp>
      <p:grpSp>
        <p:nvGrpSpPr>
          <p:cNvPr id="9" name="组合 8"/>
          <p:cNvGrpSpPr/>
          <p:nvPr/>
        </p:nvGrpSpPr>
        <p:grpSpPr>
          <a:xfrm>
            <a:off x="5868144" y="1131572"/>
            <a:ext cx="3096343" cy="4745700"/>
            <a:chOff x="4607055" y="127645"/>
            <a:chExt cx="2543106" cy="4140460"/>
          </a:xfrm>
        </p:grpSpPr>
        <p:sp>
          <p:nvSpPr>
            <p:cNvPr id="10" name="流程图: 手动操作 9"/>
            <p:cNvSpPr/>
            <p:nvPr/>
          </p:nvSpPr>
          <p:spPr>
            <a:xfrm rot="16200000">
              <a:off x="3844382" y="962325"/>
              <a:ext cx="4140460" cy="2471099"/>
            </a:xfrm>
            <a:prstGeom prst="flowChartManualOperation">
              <a:avLst/>
            </a:prstGeom>
            <a:solidFill>
              <a:schemeClr val="accent3">
                <a:lumMod val="20000"/>
                <a:lumOff val="80000"/>
              </a:schemeClr>
            </a:solidFill>
          </p:spPr>
          <p:style>
            <a:lnRef idx="3">
              <a:schemeClr val="lt1">
                <a:hueOff val="0"/>
                <a:satOff val="0"/>
                <a:lumOff val="0"/>
                <a:alphaOff val="0"/>
              </a:schemeClr>
            </a:lnRef>
            <a:fillRef idx="1">
              <a:scrgbClr r="0" g="0" b="0"/>
            </a:fillRef>
            <a:effectRef idx="1">
              <a:schemeClr val="accent5">
                <a:hueOff val="-9933876"/>
                <a:satOff val="39811"/>
                <a:lumOff val="8628"/>
                <a:alphaOff val="0"/>
              </a:schemeClr>
            </a:effectRef>
            <a:fontRef idx="minor">
              <a:schemeClr val="lt1"/>
            </a:fontRef>
          </p:style>
          <p:txBody>
            <a:bodyPr/>
            <a:lstStyle/>
            <a:p>
              <a:endParaRPr lang="zh-CN" altLang="en-US" dirty="0"/>
            </a:p>
          </p:txBody>
        </p:sp>
        <p:sp>
          <p:nvSpPr>
            <p:cNvPr id="11" name="流程图: 手动操作 4"/>
            <p:cNvSpPr txBox="1"/>
            <p:nvPr/>
          </p:nvSpPr>
          <p:spPr>
            <a:xfrm>
              <a:off x="4607055" y="828092"/>
              <a:ext cx="2483965" cy="2484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0" tIns="0" rIns="101600" bIns="0" numCol="1" spcCol="1270" anchor="t" anchorCtr="0">
              <a:noAutofit/>
            </a:bodyPr>
            <a:lstStyle/>
            <a:p>
              <a:pPr lvl="0" algn="l" defTabSz="1066800">
                <a:lnSpc>
                  <a:spcPct val="90000"/>
                </a:lnSpc>
                <a:spcBef>
                  <a:spcPct val="0"/>
                </a:spcBef>
                <a:spcAft>
                  <a:spcPts val="600"/>
                </a:spcAft>
              </a:pPr>
              <a:r>
                <a:rPr lang="zh-CN" altLang="en-US" sz="1600" b="1" kern="1200" dirty="0" smtClean="0">
                  <a:solidFill>
                    <a:schemeClr val="accent1"/>
                  </a:solidFill>
                  <a:latin typeface="微软雅黑" panose="020B0503020204020204" charset="-122"/>
                  <a:ea typeface="微软雅黑" panose="020B0503020204020204" charset="-122"/>
                  <a:cs typeface="微软雅黑" panose="020B0503020204020204" charset="-122"/>
                </a:rPr>
                <a:t>资产管理制度</a:t>
              </a:r>
              <a:r>
                <a:rPr lang="en-US" altLang="zh-CN" sz="1600" b="1" kern="1200" dirty="0" smtClean="0">
                  <a:solidFill>
                    <a:schemeClr val="accent1"/>
                  </a:solidFill>
                  <a:latin typeface="微软雅黑" panose="020B0503020204020204" charset="-122"/>
                  <a:ea typeface="微软雅黑" panose="020B0503020204020204" charset="-122"/>
                  <a:cs typeface="微软雅黑" panose="020B0503020204020204" charset="-122"/>
                </a:rPr>
                <a:t>8</a:t>
              </a:r>
              <a:r>
                <a:rPr lang="zh-CN" altLang="en-US" sz="1600" b="1" kern="1200" dirty="0" smtClean="0">
                  <a:solidFill>
                    <a:schemeClr val="accent1"/>
                  </a:solidFill>
                  <a:latin typeface="微软雅黑" panose="020B0503020204020204" charset="-122"/>
                  <a:ea typeface="微软雅黑" panose="020B0503020204020204" charset="-122"/>
                  <a:cs typeface="微软雅黑" panose="020B0503020204020204" charset="-122"/>
                </a:rPr>
                <a:t>个</a:t>
              </a:r>
              <a:endParaRPr lang="zh-CN" altLang="en-US" sz="1600" b="1" kern="1200" dirty="0">
                <a:solidFill>
                  <a:schemeClr val="accent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重庆大学仪器设备借用、调拨、处置实施细则（修订）</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（重大校实设</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〔2019〕1</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1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1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重庆大学仪器设备丢失、损坏赔偿处理实施细则（</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2019</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年修订）</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（重大校实设</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〔2019〕3</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1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1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重庆大学仪器设备借用、调拨、处置实施细则（修订）</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〔2019〕366</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1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1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重庆大学公务用车管理办法</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〔2019〕439</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1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1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重庆大学国有资产管理办法</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〔2018〕144</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1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1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重庆大学国有资产处置管理实施办法</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〔2018〕314</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1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1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重庆大学科技成果资产评估项目备案实施细则（试行）</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〔2018〕379</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号</a:t>
              </a:r>
              <a:r>
                <a:rPr lang="zh-CN" altLang="en-US" sz="1100" b="1" dirty="0" smtClean="0">
                  <a:solidFill>
                    <a:schemeClr val="tx1"/>
                  </a:solidFill>
                  <a:latin typeface="微软雅黑" panose="020B0503020204020204" charset="-122"/>
                  <a:ea typeface="微软雅黑" panose="020B0503020204020204" charset="-122"/>
                  <a:cs typeface="微软雅黑" panose="020B0503020204020204" charset="-122"/>
                </a:rPr>
                <a:t>）</a:t>
              </a:r>
              <a:endParaRPr lang="en-US" altLang="zh-CN" sz="1100" b="1" dirty="0" smtClean="0">
                <a:solidFill>
                  <a:schemeClr val="tx1"/>
                </a:solidFill>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重庆大学促进科技成果转化管理办法</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（重大校</a:t>
              </a:r>
              <a:r>
                <a:rPr lang="en-US" altLang="zh-CN" sz="1100" b="1" dirty="0">
                  <a:solidFill>
                    <a:schemeClr val="tx1"/>
                  </a:solidFill>
                  <a:latin typeface="微软雅黑" panose="020B0503020204020204" charset="-122"/>
                  <a:ea typeface="微软雅黑" panose="020B0503020204020204" charset="-122"/>
                  <a:cs typeface="微软雅黑" panose="020B0503020204020204" charset="-122"/>
                </a:rPr>
                <a:t>〔2018〕380</a:t>
              </a:r>
              <a:r>
                <a:rPr lang="zh-CN" altLang="en-US" sz="1100" b="1" dirty="0">
                  <a:solidFill>
                    <a:schemeClr val="tx1"/>
                  </a:solidFill>
                  <a:latin typeface="微软雅黑" panose="020B0503020204020204" charset="-122"/>
                  <a:ea typeface="微软雅黑" panose="020B0503020204020204" charset="-122"/>
                  <a:cs typeface="微软雅黑" panose="020B0503020204020204" charset="-122"/>
                </a:rPr>
                <a:t>号）</a:t>
              </a:r>
              <a:endParaRPr lang="zh-CN" altLang="en-US" sz="1100" b="1" kern="1200" dirty="0" smtClean="0">
                <a:solidFill>
                  <a:schemeClr val="tx1"/>
                </a:solidFill>
                <a:latin typeface="微软雅黑" panose="020B0503020204020204" charset="-122"/>
                <a:ea typeface="微软雅黑" panose="020B0503020204020204" charset="-122"/>
                <a:cs typeface="微软雅黑" panose="020B0503020204020204" charset="-122"/>
              </a:endParaRPr>
            </a:p>
          </p:txBody>
        </p:sp>
      </p:grpSp>
      <p:sp>
        <p:nvSpPr>
          <p:cNvPr id="15" name="TextBox 3"/>
          <p:cNvSpPr txBox="1"/>
          <p:nvPr/>
        </p:nvSpPr>
        <p:spPr>
          <a:xfrm>
            <a:off x="2843808" y="332656"/>
            <a:ext cx="4968552" cy="461665"/>
          </a:xfrm>
          <a:prstGeom prst="rect">
            <a:avLst/>
          </a:prstGeom>
          <a:noFill/>
        </p:spPr>
        <p:txBody>
          <a:bodyPr wrap="square" rtlCol="0">
            <a:spAutoFit/>
          </a:bodyPr>
          <a:lstStyle/>
          <a:p>
            <a:r>
              <a:rPr lang="zh-CN" altLang="en-US" sz="2400" b="1" dirty="0" smtClean="0">
                <a:solidFill>
                  <a:schemeClr val="bg1"/>
                </a:solidFill>
                <a:latin typeface="微软雅黑" panose="020B0503020204020204" charset="-122"/>
                <a:ea typeface="微软雅黑" panose="020B0503020204020204" charset="-122"/>
              </a:rPr>
              <a:t>近三年</a:t>
            </a:r>
            <a:r>
              <a:rPr lang="zh-CN" altLang="en-US" sz="2400" b="1" smtClean="0">
                <a:solidFill>
                  <a:schemeClr val="bg1"/>
                </a:solidFill>
                <a:latin typeface="微软雅黑" panose="020B0503020204020204" charset="-122"/>
                <a:ea typeface="微软雅黑" panose="020B0503020204020204" charset="-122"/>
              </a:rPr>
              <a:t>六大业务</a:t>
            </a:r>
            <a:r>
              <a:rPr lang="zh-CN" altLang="en-US" sz="2400" b="1" dirty="0" smtClean="0">
                <a:solidFill>
                  <a:schemeClr val="bg1"/>
                </a:solidFill>
                <a:latin typeface="微软雅黑" panose="020B0503020204020204" charset="-122"/>
                <a:ea typeface="微软雅黑" panose="020B0503020204020204" charset="-122"/>
              </a:rPr>
              <a:t>内控建设成果</a:t>
            </a:r>
            <a:endParaRPr lang="zh-CN" altLang="en-US" sz="2400" b="1" dirty="0">
              <a:solidFill>
                <a:schemeClr val="bg1"/>
              </a:solidFill>
              <a:latin typeface="微软雅黑" panose="020B0503020204020204" charset="-122"/>
              <a:ea typeface="微软雅黑" panose="020B0503020204020204" charset="-122"/>
            </a:endParaRPr>
          </a:p>
        </p:txBody>
      </p:sp>
      <p:sp>
        <p:nvSpPr>
          <p:cNvPr id="17" name="文本框 16"/>
          <p:cNvSpPr txBox="1"/>
          <p:nvPr/>
        </p:nvSpPr>
        <p:spPr>
          <a:xfrm>
            <a:off x="3347864" y="2420888"/>
            <a:ext cx="1944216" cy="1166473"/>
          </a:xfrm>
          <a:prstGeom prst="rect">
            <a:avLst/>
          </a:prstGeom>
          <a:noFill/>
        </p:spPr>
        <p:txBody>
          <a:bodyPr wrap="square" rtlCol="0">
            <a:spAutoFit/>
          </a:bodyPr>
          <a:lstStyle/>
          <a:p>
            <a:pPr lvl="0"/>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合同管理制度</a:t>
            </a:r>
            <a:r>
              <a:rPr lang="en-US" altLang="zh-CN" sz="1600" b="1" dirty="0" smtClean="0">
                <a:solidFill>
                  <a:schemeClr val="accent1"/>
                </a:solidFill>
                <a:latin typeface="微软雅黑" panose="020B0503020204020204" charset="-122"/>
                <a:ea typeface="微软雅黑" panose="020B0503020204020204" charset="-122"/>
                <a:cs typeface="微软雅黑" panose="020B0503020204020204" charset="-122"/>
              </a:rPr>
              <a:t>1</a:t>
            </a:r>
            <a:r>
              <a:rPr lang="zh-CN" altLang="en-US" sz="1600" b="1" dirty="0" smtClean="0">
                <a:solidFill>
                  <a:schemeClr val="accent1"/>
                </a:solidFill>
                <a:latin typeface="微软雅黑" panose="020B0503020204020204" charset="-122"/>
                <a:ea typeface="微软雅黑" panose="020B0503020204020204" charset="-122"/>
                <a:cs typeface="微软雅黑" panose="020B0503020204020204" charset="-122"/>
              </a:rPr>
              <a:t>个</a:t>
            </a:r>
            <a:endParaRPr lang="en-US" altLang="zh-CN" sz="1600" b="1" dirty="0">
              <a:solidFill>
                <a:schemeClr val="accent1"/>
              </a:solidFill>
              <a:latin typeface="微软雅黑" panose="020B0503020204020204" charset="-122"/>
              <a:ea typeface="微软雅黑" panose="020B0503020204020204" charset="-122"/>
              <a:cs typeface="微软雅黑" panose="020B0503020204020204" charset="-122"/>
            </a:endParaRPr>
          </a:p>
          <a:p>
            <a:pPr lvl="0"/>
            <a:endParaRPr lang="zh-CN" altLang="en-US" sz="1600" b="1" dirty="0">
              <a:latin typeface="微软雅黑" panose="020B0503020204020204" charset="-122"/>
              <a:ea typeface="微软雅黑" panose="020B0503020204020204" charset="-122"/>
              <a:cs typeface="微软雅黑" panose="020B0503020204020204" charset="-122"/>
            </a:endParaRPr>
          </a:p>
          <a:p>
            <a:pPr marL="114300" lvl="1" indent="-114300" defTabSz="622300">
              <a:lnSpc>
                <a:spcPct val="90000"/>
              </a:lnSpc>
              <a:spcAft>
                <a:spcPct val="15000"/>
              </a:spcAft>
              <a:buChar char="•"/>
            </a:pP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重庆大学合同管理暂行办法</a:t>
            </a:r>
            <a:r>
              <a:rPr lang="en-US" altLang="zh-CN" sz="1400" b="1" dirty="0">
                <a:latin typeface="微软雅黑" panose="020B0503020204020204" charset="-122"/>
                <a:ea typeface="微软雅黑" panose="020B0503020204020204" charset="-122"/>
                <a:cs typeface="微软雅黑" panose="020B0503020204020204" charset="-122"/>
              </a:rPr>
              <a:t>》</a:t>
            </a:r>
            <a:r>
              <a:rPr lang="zh-CN" altLang="en-US" sz="1400" b="1" dirty="0">
                <a:latin typeface="微软雅黑" panose="020B0503020204020204" charset="-122"/>
                <a:ea typeface="微软雅黑" panose="020B0503020204020204" charset="-122"/>
                <a:cs typeface="微软雅黑" panose="020B0503020204020204" charset="-122"/>
              </a:rPr>
              <a:t>（重大校</a:t>
            </a:r>
            <a:r>
              <a:rPr lang="en-US" altLang="zh-CN" sz="1400" b="1" dirty="0">
                <a:latin typeface="微软雅黑" panose="020B0503020204020204" charset="-122"/>
                <a:ea typeface="微软雅黑" panose="020B0503020204020204" charset="-122"/>
                <a:cs typeface="微软雅黑" panose="020B0503020204020204" charset="-122"/>
              </a:rPr>
              <a:t>〔2018〕321</a:t>
            </a:r>
            <a:r>
              <a:rPr lang="zh-CN" altLang="en-US" sz="1400" b="1" dirty="0">
                <a:latin typeface="微软雅黑" panose="020B0503020204020204" charset="-122"/>
                <a:ea typeface="微软雅黑" panose="020B0503020204020204" charset="-122"/>
                <a:cs typeface="微软雅黑" panose="020B0503020204020204" charset="-122"/>
              </a:rPr>
              <a:t>号）</a:t>
            </a:r>
            <a:endParaRPr lang="zh-CN" altLang="en-US" dirty="0">
              <a:latin typeface="微软雅黑" panose="020B0503020204020204" charset="-122"/>
              <a:ea typeface="微软雅黑" panose="020B0503020204020204" charset="-122"/>
              <a:cs typeface="微软雅黑" panose="020B0503020204020204" charset="-122"/>
            </a:endParaRPr>
          </a:p>
        </p:txBody>
      </p:sp>
      <p:sp>
        <p:nvSpPr>
          <p:cNvPr id="12" name="文本框 11"/>
          <p:cNvSpPr txBox="1"/>
          <p:nvPr/>
        </p:nvSpPr>
        <p:spPr>
          <a:xfrm>
            <a:off x="1611630" y="6525895"/>
            <a:ext cx="5920740" cy="306705"/>
          </a:xfrm>
          <a:prstGeom prst="rect">
            <a:avLst/>
          </a:prstGeom>
          <a:noFill/>
        </p:spPr>
        <p:txBody>
          <a:bodyPr wrap="square" rtlCol="0">
            <a:spAutoFit/>
          </a:bodyPr>
          <a:p>
            <a:pPr algn="ctr"/>
            <a:r>
              <a:rPr lang="zh-CN" altLang="en-US" sz="1400">
                <a:solidFill>
                  <a:schemeClr val="bg1"/>
                </a:solidFill>
                <a:latin typeface="微软雅黑" panose="020B0503020204020204" charset="-122"/>
                <a:ea typeface="微软雅黑" panose="020B0503020204020204" charset="-122"/>
                <a:cs typeface="微软雅黑" panose="020B0503020204020204" charset="-122"/>
              </a:rPr>
              <a:t>重庆市财政局</a:t>
            </a:r>
            <a:r>
              <a:rPr lang="en-US" altLang="zh-CN" sz="1400">
                <a:solidFill>
                  <a:schemeClr val="bg1"/>
                </a:solidFill>
                <a:latin typeface="微软雅黑" panose="020B0503020204020204" charset="-122"/>
                <a:ea typeface="微软雅黑" panose="020B0503020204020204" charset="-122"/>
                <a:cs typeface="微软雅黑" panose="020B0503020204020204" charset="-122"/>
              </a:rPr>
              <a:t>2019</a:t>
            </a:r>
            <a:r>
              <a:rPr lang="zh-CN" altLang="en-US" sz="1400">
                <a:solidFill>
                  <a:schemeClr val="bg1"/>
                </a:solidFill>
                <a:latin typeface="微软雅黑" panose="020B0503020204020204" charset="-122"/>
                <a:ea typeface="微软雅黑" panose="020B0503020204020204" charset="-122"/>
                <a:cs typeface="微软雅黑" panose="020B0503020204020204" charset="-122"/>
              </a:rPr>
              <a:t>年度行政事业单位内部控制报告编报</a:t>
            </a:r>
            <a:r>
              <a:rPr lang="zh-CN" altLang="en-US" sz="1400">
                <a:solidFill>
                  <a:schemeClr val="bg1"/>
                </a:solidFill>
                <a:latin typeface="微软雅黑" panose="020B0503020204020204" charset="-122"/>
                <a:ea typeface="微软雅黑" panose="020B0503020204020204" charset="-122"/>
                <a:cs typeface="微软雅黑" panose="020B0503020204020204" charset="-122"/>
                <a:sym typeface="+mn-ea"/>
              </a:rPr>
              <a:t>布置培训会</a:t>
            </a:r>
            <a:endParaRPr lang="zh-CN" altLang="en-US" sz="1400">
              <a:solidFill>
                <a:schemeClr val="bg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3525</Words>
  <Application>WPS 演示</Application>
  <PresentationFormat>全屏显示(4:3)</PresentationFormat>
  <Paragraphs>278</Paragraphs>
  <Slides>17</Slides>
  <Notes>3</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17</vt:i4>
      </vt:variant>
    </vt:vector>
  </HeadingPairs>
  <TitlesOfParts>
    <vt:vector size="31" baseType="lpstr">
      <vt:lpstr>Arial</vt:lpstr>
      <vt:lpstr>宋体</vt:lpstr>
      <vt:lpstr>Wingdings</vt:lpstr>
      <vt:lpstr>Calibri</vt:lpstr>
      <vt:lpstr>Gulim</vt:lpstr>
      <vt:lpstr>微软雅黑</vt:lpstr>
      <vt:lpstr>PingFang SC Semibold</vt:lpstr>
      <vt:lpstr>Times New Roman</vt:lpstr>
      <vt:lpstr>黑体</vt:lpstr>
      <vt:lpstr>Arial Unicode MS</vt:lpstr>
      <vt:lpstr>华文细黑</vt:lpstr>
      <vt:lpstr>Malgun Gothic</vt:lpstr>
      <vt:lpstr>Office 主题</vt:lpstr>
      <vt:lpstr>自定义设计方案</vt:lpstr>
      <vt:lpstr>“将内控转化为治理效能 提升学校内部治理水平”</vt:lpstr>
      <vt:lpstr>主要内容</vt:lpstr>
      <vt:lpstr>PowerPoint 演示文稿</vt:lpstr>
      <vt:lpstr>PowerPoint 演示文稿</vt:lpstr>
      <vt:lpstr>PowerPoint 演示文稿</vt:lpstr>
      <vt:lpstr>内部控制初期建设成果概览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审计案例</dc:title>
  <dc:creator>曹梦菲</dc:creator>
  <cp:lastModifiedBy>莺时初</cp:lastModifiedBy>
  <cp:revision>1014</cp:revision>
  <dcterms:created xsi:type="dcterms:W3CDTF">2015-03-18T01:30:00Z</dcterms:created>
  <dcterms:modified xsi:type="dcterms:W3CDTF">2020-04-08T01:36:33Z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